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3"/>
  </p:notesMasterIdLst>
  <p:handoutMasterIdLst>
    <p:handoutMasterId r:id="rId14"/>
  </p:handoutMasterIdLst>
  <p:sldIdLst>
    <p:sldId id="260" r:id="rId5"/>
    <p:sldId id="256" r:id="rId6"/>
    <p:sldId id="257" r:id="rId7"/>
    <p:sldId id="258" r:id="rId8"/>
    <p:sldId id="259" r:id="rId9"/>
    <p:sldId id="261" r:id="rId10"/>
    <p:sldId id="262" r:id="rId11"/>
    <p:sldId id="263" r:id="rId12"/>
  </p:sldIdLst>
  <p:sldSz cx="10058400" cy="7772400"/>
  <p:notesSz cx="6858000" cy="9144000"/>
  <p:defaultTextStyle>
    <a:defPPr rtl="0">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794" autoAdjust="0"/>
  </p:normalViewPr>
  <p:slideViewPr>
    <p:cSldViewPr snapToGrid="0">
      <p:cViewPr varScale="1">
        <p:scale>
          <a:sx n="55" d="100"/>
          <a:sy n="55" d="100"/>
        </p:scale>
        <p:origin x="1468" y="32"/>
      </p:cViewPr>
      <p:guideLst/>
    </p:cSldViewPr>
  </p:slideViewPr>
  <p:notesTextViewPr>
    <p:cViewPr>
      <p:scale>
        <a:sx n="1" d="1"/>
        <a:sy n="1" d="1"/>
      </p:scale>
      <p:origin x="0" y="0"/>
    </p:cViewPr>
  </p:notesTextViewPr>
  <p:notesViewPr>
    <p:cSldViewPr snapToGrid="0">
      <p:cViewPr varScale="1">
        <p:scale>
          <a:sx n="98" d="100"/>
          <a:sy n="98" d="100"/>
        </p:scale>
        <p:origin x="359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D4C7A9EF-8698-49DD-989D-A1954940F89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it-IT"/>
          </a:p>
        </p:txBody>
      </p:sp>
      <p:sp>
        <p:nvSpPr>
          <p:cNvPr id="3" name="Segnaposto data 2">
            <a:extLst>
              <a:ext uri="{FF2B5EF4-FFF2-40B4-BE49-F238E27FC236}">
                <a16:creationId xmlns:a16="http://schemas.microsoft.com/office/drawing/2014/main" id="{535349AE-9953-46F0-A494-25A9DEB75A9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0EF97F9F-AFC4-4953-87D9-58F7567C5BD9}" type="datetime1">
              <a:rPr lang="it-IT" smtClean="0"/>
              <a:t>25/08/2024</a:t>
            </a:fld>
            <a:endParaRPr lang="it-IT"/>
          </a:p>
        </p:txBody>
      </p:sp>
      <p:sp>
        <p:nvSpPr>
          <p:cNvPr id="4" name="Segnaposto piè di pagina 3">
            <a:extLst>
              <a:ext uri="{FF2B5EF4-FFF2-40B4-BE49-F238E27FC236}">
                <a16:creationId xmlns:a16="http://schemas.microsoft.com/office/drawing/2014/main" id="{1BDA7A06-DC65-4997-9760-EACF5A3088D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it-IT"/>
          </a:p>
        </p:txBody>
      </p:sp>
      <p:sp>
        <p:nvSpPr>
          <p:cNvPr id="5" name="Segnaposto numero diapositiva 4">
            <a:extLst>
              <a:ext uri="{FF2B5EF4-FFF2-40B4-BE49-F238E27FC236}">
                <a16:creationId xmlns:a16="http://schemas.microsoft.com/office/drawing/2014/main" id="{1DC68968-BDB1-4D0C-ADF9-F27A763B428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76C5612-7903-48F7-AE7F-E49AD5036399}" type="slidenum">
              <a:rPr lang="it-IT" smtClean="0"/>
              <a:t>‹N›</a:t>
            </a:fld>
            <a:endParaRPr lang="it-IT"/>
          </a:p>
        </p:txBody>
      </p:sp>
    </p:spTree>
    <p:extLst>
      <p:ext uri="{BB962C8B-B14F-4D97-AF65-F5344CB8AC3E}">
        <p14:creationId xmlns:p14="http://schemas.microsoft.com/office/powerpoint/2010/main" val="19109155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it-IT" noProof="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32BA56-B087-46B9-893B-13EF476996B3}" type="datetime1">
              <a:rPr lang="it-IT" smtClean="0"/>
              <a:pPr/>
              <a:t>25/08/2024</a:t>
            </a:fld>
            <a:endParaRPr lang="it-IT" dirty="0"/>
          </a:p>
        </p:txBody>
      </p:sp>
      <p:sp>
        <p:nvSpPr>
          <p:cNvPr id="4" name="Segnaposto immagine diapositiva 3"/>
          <p:cNvSpPr>
            <a:spLocks noGrp="1" noRot="1" noChangeAspect="1"/>
          </p:cNvSpPr>
          <p:nvPr>
            <p:ph type="sldImg" idx="2"/>
          </p:nvPr>
        </p:nvSpPr>
        <p:spPr>
          <a:xfrm>
            <a:off x="1431925" y="1143000"/>
            <a:ext cx="3994150" cy="3086100"/>
          </a:xfrm>
          <a:prstGeom prst="rect">
            <a:avLst/>
          </a:prstGeom>
          <a:noFill/>
          <a:ln w="12700">
            <a:solidFill>
              <a:prstClr val="black"/>
            </a:solidFill>
          </a:ln>
        </p:spPr>
        <p:txBody>
          <a:bodyPr vert="horz" lIns="91440" tIns="45720" rIns="91440" bIns="45720" rtlCol="0" anchor="ctr"/>
          <a:lstStyle/>
          <a:p>
            <a:pPr rtl="0"/>
            <a:endParaRPr lang="it-IT" noProof="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it-IT" noProof="0"/>
              <a:t>Fare clic per modificare lo stile del titolo</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it-IT" noProof="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D374895A-E57E-40EE-AFED-7BF0AC37AD0E}" type="slidenum">
              <a:rPr lang="it-IT" noProof="0" smtClean="0"/>
              <a:t>‹N›</a:t>
            </a:fld>
            <a:endParaRPr lang="it-IT" noProof="0"/>
          </a:p>
        </p:txBody>
      </p:sp>
    </p:spTree>
    <p:extLst>
      <p:ext uri="{BB962C8B-B14F-4D97-AF65-F5344CB8AC3E}">
        <p14:creationId xmlns:p14="http://schemas.microsoft.com/office/powerpoint/2010/main" val="321782405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rtl="0"/>
            <a:endParaRPr lang="it-IT"/>
          </a:p>
        </p:txBody>
      </p:sp>
      <p:sp>
        <p:nvSpPr>
          <p:cNvPr id="4" name="Segnaposto numero diapositiva 3"/>
          <p:cNvSpPr>
            <a:spLocks noGrp="1"/>
          </p:cNvSpPr>
          <p:nvPr>
            <p:ph type="sldNum" sz="quarter" idx="5"/>
          </p:nvPr>
        </p:nvSpPr>
        <p:spPr/>
        <p:txBody>
          <a:bodyPr rtlCol="0"/>
          <a:lstStyle/>
          <a:p>
            <a:pPr rtl="0"/>
            <a:fld id="{D374895A-E57E-40EE-AFED-7BF0AC37AD0E}" type="slidenum">
              <a:rPr lang="it-IT" smtClean="0"/>
              <a:t>1</a:t>
            </a:fld>
            <a:endParaRPr lang="it-IT"/>
          </a:p>
        </p:txBody>
      </p:sp>
    </p:spTree>
    <p:extLst>
      <p:ext uri="{BB962C8B-B14F-4D97-AF65-F5344CB8AC3E}">
        <p14:creationId xmlns:p14="http://schemas.microsoft.com/office/powerpoint/2010/main" val="1153240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rtl="0"/>
            <a:endParaRPr lang="it-IT"/>
          </a:p>
        </p:txBody>
      </p:sp>
      <p:sp>
        <p:nvSpPr>
          <p:cNvPr id="4" name="Segnaposto numero diapositiva 3"/>
          <p:cNvSpPr>
            <a:spLocks noGrp="1"/>
          </p:cNvSpPr>
          <p:nvPr>
            <p:ph type="sldNum" sz="quarter" idx="5"/>
          </p:nvPr>
        </p:nvSpPr>
        <p:spPr/>
        <p:txBody>
          <a:bodyPr rtlCol="0"/>
          <a:lstStyle/>
          <a:p>
            <a:pPr rtl="0"/>
            <a:fld id="{D374895A-E57E-40EE-AFED-7BF0AC37AD0E}" type="slidenum">
              <a:rPr lang="it-IT" smtClean="0"/>
              <a:t>2</a:t>
            </a:fld>
            <a:endParaRPr lang="it-IT"/>
          </a:p>
        </p:txBody>
      </p:sp>
    </p:spTree>
    <p:extLst>
      <p:ext uri="{BB962C8B-B14F-4D97-AF65-F5344CB8AC3E}">
        <p14:creationId xmlns:p14="http://schemas.microsoft.com/office/powerpoint/2010/main" val="4023431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rtl="0"/>
            <a:endParaRPr lang="it-IT"/>
          </a:p>
        </p:txBody>
      </p:sp>
      <p:sp>
        <p:nvSpPr>
          <p:cNvPr id="4" name="Segnaposto numero diapositiva 3"/>
          <p:cNvSpPr>
            <a:spLocks noGrp="1"/>
          </p:cNvSpPr>
          <p:nvPr>
            <p:ph type="sldNum" sz="quarter" idx="5"/>
          </p:nvPr>
        </p:nvSpPr>
        <p:spPr/>
        <p:txBody>
          <a:bodyPr rtlCol="0"/>
          <a:lstStyle/>
          <a:p>
            <a:pPr rtl="0"/>
            <a:fld id="{D374895A-E57E-40EE-AFED-7BF0AC37AD0E}" type="slidenum">
              <a:rPr lang="it-IT" smtClean="0"/>
              <a:t>3</a:t>
            </a:fld>
            <a:endParaRPr lang="it-IT"/>
          </a:p>
        </p:txBody>
      </p:sp>
    </p:spTree>
    <p:extLst>
      <p:ext uri="{BB962C8B-B14F-4D97-AF65-F5344CB8AC3E}">
        <p14:creationId xmlns:p14="http://schemas.microsoft.com/office/powerpoint/2010/main" val="8497893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rtl="0"/>
            <a:endParaRPr lang="it-IT"/>
          </a:p>
        </p:txBody>
      </p:sp>
      <p:sp>
        <p:nvSpPr>
          <p:cNvPr id="4" name="Segnaposto numero diapositiva 3"/>
          <p:cNvSpPr>
            <a:spLocks noGrp="1"/>
          </p:cNvSpPr>
          <p:nvPr>
            <p:ph type="sldNum" sz="quarter" idx="5"/>
          </p:nvPr>
        </p:nvSpPr>
        <p:spPr/>
        <p:txBody>
          <a:bodyPr rtlCol="0"/>
          <a:lstStyle/>
          <a:p>
            <a:pPr rtl="0"/>
            <a:fld id="{D374895A-E57E-40EE-AFED-7BF0AC37AD0E}" type="slidenum">
              <a:rPr lang="it-IT" smtClean="0"/>
              <a:t>4</a:t>
            </a:fld>
            <a:endParaRPr lang="it-IT"/>
          </a:p>
        </p:txBody>
      </p:sp>
    </p:spTree>
    <p:extLst>
      <p:ext uri="{BB962C8B-B14F-4D97-AF65-F5344CB8AC3E}">
        <p14:creationId xmlns:p14="http://schemas.microsoft.com/office/powerpoint/2010/main" val="4592698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rtl="0"/>
            <a:endParaRPr lang="it-IT"/>
          </a:p>
        </p:txBody>
      </p:sp>
      <p:sp>
        <p:nvSpPr>
          <p:cNvPr id="4" name="Segnaposto numero diapositiva 3"/>
          <p:cNvSpPr>
            <a:spLocks noGrp="1"/>
          </p:cNvSpPr>
          <p:nvPr>
            <p:ph type="sldNum" sz="quarter" idx="5"/>
          </p:nvPr>
        </p:nvSpPr>
        <p:spPr/>
        <p:txBody>
          <a:bodyPr rtlCol="0"/>
          <a:lstStyle/>
          <a:p>
            <a:pPr rtl="0"/>
            <a:fld id="{D374895A-E57E-40EE-AFED-7BF0AC37AD0E}" type="slidenum">
              <a:rPr lang="it-IT" smtClean="0"/>
              <a:t>5</a:t>
            </a:fld>
            <a:endParaRPr lang="it-IT"/>
          </a:p>
        </p:txBody>
      </p:sp>
    </p:spTree>
    <p:extLst>
      <p:ext uri="{BB962C8B-B14F-4D97-AF65-F5344CB8AC3E}">
        <p14:creationId xmlns:p14="http://schemas.microsoft.com/office/powerpoint/2010/main" val="1743340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rtl="0"/>
            <a:endParaRPr lang="it-IT"/>
          </a:p>
        </p:txBody>
      </p:sp>
      <p:sp>
        <p:nvSpPr>
          <p:cNvPr id="4" name="Segnaposto numero diapositiva 3"/>
          <p:cNvSpPr>
            <a:spLocks noGrp="1"/>
          </p:cNvSpPr>
          <p:nvPr>
            <p:ph type="sldNum" sz="quarter" idx="5"/>
          </p:nvPr>
        </p:nvSpPr>
        <p:spPr/>
        <p:txBody>
          <a:bodyPr rtlCol="0"/>
          <a:lstStyle/>
          <a:p>
            <a:pPr rtl="0"/>
            <a:fld id="{D374895A-E57E-40EE-AFED-7BF0AC37AD0E}" type="slidenum">
              <a:rPr lang="it-IT" smtClean="0"/>
              <a:t>6</a:t>
            </a:fld>
            <a:endParaRPr lang="it-IT"/>
          </a:p>
        </p:txBody>
      </p:sp>
    </p:spTree>
    <p:extLst>
      <p:ext uri="{BB962C8B-B14F-4D97-AF65-F5344CB8AC3E}">
        <p14:creationId xmlns:p14="http://schemas.microsoft.com/office/powerpoint/2010/main" val="19485808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rtl="0"/>
            <a:endParaRPr lang="it-IT"/>
          </a:p>
        </p:txBody>
      </p:sp>
      <p:sp>
        <p:nvSpPr>
          <p:cNvPr id="4" name="Segnaposto numero diapositiva 3"/>
          <p:cNvSpPr>
            <a:spLocks noGrp="1"/>
          </p:cNvSpPr>
          <p:nvPr>
            <p:ph type="sldNum" sz="quarter" idx="5"/>
          </p:nvPr>
        </p:nvSpPr>
        <p:spPr/>
        <p:txBody>
          <a:bodyPr rtlCol="0"/>
          <a:lstStyle/>
          <a:p>
            <a:pPr rtl="0"/>
            <a:fld id="{D374895A-E57E-40EE-AFED-7BF0AC37AD0E}" type="slidenum">
              <a:rPr lang="it-IT" smtClean="0"/>
              <a:t>7</a:t>
            </a:fld>
            <a:endParaRPr lang="it-IT"/>
          </a:p>
        </p:txBody>
      </p:sp>
    </p:spTree>
    <p:extLst>
      <p:ext uri="{BB962C8B-B14F-4D97-AF65-F5344CB8AC3E}">
        <p14:creationId xmlns:p14="http://schemas.microsoft.com/office/powerpoint/2010/main" val="1201290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rtl="0"/>
            <a:endParaRPr lang="it-IT"/>
          </a:p>
        </p:txBody>
      </p:sp>
      <p:sp>
        <p:nvSpPr>
          <p:cNvPr id="4" name="Segnaposto numero diapositiva 3"/>
          <p:cNvSpPr>
            <a:spLocks noGrp="1"/>
          </p:cNvSpPr>
          <p:nvPr>
            <p:ph type="sldNum" sz="quarter" idx="5"/>
          </p:nvPr>
        </p:nvSpPr>
        <p:spPr/>
        <p:txBody>
          <a:bodyPr rtlCol="0"/>
          <a:lstStyle/>
          <a:p>
            <a:pPr rtl="0"/>
            <a:fld id="{D374895A-E57E-40EE-AFED-7BF0AC37AD0E}" type="slidenum">
              <a:rPr lang="it-IT" smtClean="0"/>
              <a:t>8</a:t>
            </a:fld>
            <a:endParaRPr lang="it-IT"/>
          </a:p>
        </p:txBody>
      </p:sp>
    </p:spTree>
    <p:extLst>
      <p:ext uri="{BB962C8B-B14F-4D97-AF65-F5344CB8AC3E}">
        <p14:creationId xmlns:p14="http://schemas.microsoft.com/office/powerpoint/2010/main" val="704083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7" name="Elemento grafico 2">
            <a:extLst>
              <a:ext uri="{FF2B5EF4-FFF2-40B4-BE49-F238E27FC236}">
                <a16:creationId xmlns:a16="http://schemas.microsoft.com/office/drawing/2014/main" id="{A71239C9-AD0A-4293-B5BC-A059769CD966}"/>
              </a:ext>
            </a:extLst>
          </p:cNvPr>
          <p:cNvSpPr/>
          <p:nvPr userDrawn="1"/>
        </p:nvSpPr>
        <p:spPr>
          <a:xfrm>
            <a:off x="283210" y="315913"/>
            <a:ext cx="9491980" cy="7140575"/>
          </a:xfrm>
          <a:custGeom>
            <a:avLst/>
            <a:gdLst>
              <a:gd name="connsiteX0" fmla="*/ 6968222 w 6999928"/>
              <a:gd name="connsiteY0" fmla="*/ 5318467 h 5344461"/>
              <a:gd name="connsiteX1" fmla="*/ 6685330 w 6999928"/>
              <a:gd name="connsiteY1" fmla="*/ 5267127 h 5344461"/>
              <a:gd name="connsiteX2" fmla="*/ 6419678 w 6999928"/>
              <a:gd name="connsiteY2" fmla="*/ 5324277 h 5344461"/>
              <a:gd name="connsiteX3" fmla="*/ 6154121 w 6999928"/>
              <a:gd name="connsiteY3" fmla="*/ 5267127 h 5344461"/>
              <a:gd name="connsiteX4" fmla="*/ 5888468 w 6999928"/>
              <a:gd name="connsiteY4" fmla="*/ 5324277 h 5344461"/>
              <a:gd name="connsiteX5" fmla="*/ 5622816 w 6999928"/>
              <a:gd name="connsiteY5" fmla="*/ 5267127 h 5344461"/>
              <a:gd name="connsiteX6" fmla="*/ 5357164 w 6999928"/>
              <a:gd name="connsiteY6" fmla="*/ 5324277 h 5344461"/>
              <a:gd name="connsiteX7" fmla="*/ 5091512 w 6999928"/>
              <a:gd name="connsiteY7" fmla="*/ 5267127 h 5344461"/>
              <a:gd name="connsiteX8" fmla="*/ 4825859 w 6999928"/>
              <a:gd name="connsiteY8" fmla="*/ 5324277 h 5344461"/>
              <a:gd name="connsiteX9" fmla="*/ 4560207 w 6999928"/>
              <a:gd name="connsiteY9" fmla="*/ 5267127 h 5344461"/>
              <a:gd name="connsiteX10" fmla="*/ 4294555 w 6999928"/>
              <a:gd name="connsiteY10" fmla="*/ 5324277 h 5344461"/>
              <a:gd name="connsiteX11" fmla="*/ 4028902 w 6999928"/>
              <a:gd name="connsiteY11" fmla="*/ 5267127 h 5344461"/>
              <a:gd name="connsiteX12" fmla="*/ 3763250 w 6999928"/>
              <a:gd name="connsiteY12" fmla="*/ 5324277 h 5344461"/>
              <a:gd name="connsiteX13" fmla="*/ 3497598 w 6999928"/>
              <a:gd name="connsiteY13" fmla="*/ 5267127 h 5344461"/>
              <a:gd name="connsiteX14" fmla="*/ 3231946 w 6999928"/>
              <a:gd name="connsiteY14" fmla="*/ 5324277 h 5344461"/>
              <a:gd name="connsiteX15" fmla="*/ 2966293 w 6999928"/>
              <a:gd name="connsiteY15" fmla="*/ 5267127 h 5344461"/>
              <a:gd name="connsiteX16" fmla="*/ 2700641 w 6999928"/>
              <a:gd name="connsiteY16" fmla="*/ 5324277 h 5344461"/>
              <a:gd name="connsiteX17" fmla="*/ 2434989 w 6999928"/>
              <a:gd name="connsiteY17" fmla="*/ 5267127 h 5344461"/>
              <a:gd name="connsiteX18" fmla="*/ 2169432 w 6999928"/>
              <a:gd name="connsiteY18" fmla="*/ 5324277 h 5344461"/>
              <a:gd name="connsiteX19" fmla="*/ 1903780 w 6999928"/>
              <a:gd name="connsiteY19" fmla="*/ 5267127 h 5344461"/>
              <a:gd name="connsiteX20" fmla="*/ 1638127 w 6999928"/>
              <a:gd name="connsiteY20" fmla="*/ 5324277 h 5344461"/>
              <a:gd name="connsiteX21" fmla="*/ 1372475 w 6999928"/>
              <a:gd name="connsiteY21" fmla="*/ 5267127 h 5344461"/>
              <a:gd name="connsiteX22" fmla="*/ 1106823 w 6999928"/>
              <a:gd name="connsiteY22" fmla="*/ 5324277 h 5344461"/>
              <a:gd name="connsiteX23" fmla="*/ 841171 w 6999928"/>
              <a:gd name="connsiteY23" fmla="*/ 5267127 h 5344461"/>
              <a:gd name="connsiteX24" fmla="*/ 575518 w 6999928"/>
              <a:gd name="connsiteY24" fmla="*/ 5324277 h 5344461"/>
              <a:gd name="connsiteX25" fmla="*/ 309771 w 6999928"/>
              <a:gd name="connsiteY25" fmla="*/ 5267127 h 5344461"/>
              <a:gd name="connsiteX26" fmla="*/ 26783 w 6999928"/>
              <a:gd name="connsiteY26" fmla="*/ 5318467 h 5344461"/>
              <a:gd name="connsiteX27" fmla="*/ 72598 w 6999928"/>
              <a:gd name="connsiteY27" fmla="*/ 5093962 h 5344461"/>
              <a:gd name="connsiteX28" fmla="*/ 15448 w 6999928"/>
              <a:gd name="connsiteY28" fmla="*/ 4892223 h 5344461"/>
              <a:gd name="connsiteX29" fmla="*/ 72598 w 6999928"/>
              <a:gd name="connsiteY29" fmla="*/ 4690483 h 5344461"/>
              <a:gd name="connsiteX30" fmla="*/ 15448 w 6999928"/>
              <a:gd name="connsiteY30" fmla="*/ 4488744 h 5344461"/>
              <a:gd name="connsiteX31" fmla="*/ 72598 w 6999928"/>
              <a:gd name="connsiteY31" fmla="*/ 4286909 h 5344461"/>
              <a:gd name="connsiteX32" fmla="*/ 15448 w 6999928"/>
              <a:gd name="connsiteY32" fmla="*/ 4085074 h 5344461"/>
              <a:gd name="connsiteX33" fmla="*/ 72598 w 6999928"/>
              <a:gd name="connsiteY33" fmla="*/ 3883335 h 5344461"/>
              <a:gd name="connsiteX34" fmla="*/ 15448 w 6999928"/>
              <a:gd name="connsiteY34" fmla="*/ 3681595 h 5344461"/>
              <a:gd name="connsiteX35" fmla="*/ 72598 w 6999928"/>
              <a:gd name="connsiteY35" fmla="*/ 3479760 h 5344461"/>
              <a:gd name="connsiteX36" fmla="*/ 15448 w 6999928"/>
              <a:gd name="connsiteY36" fmla="*/ 3277926 h 5344461"/>
              <a:gd name="connsiteX37" fmla="*/ 72598 w 6999928"/>
              <a:gd name="connsiteY37" fmla="*/ 3076091 h 5344461"/>
              <a:gd name="connsiteX38" fmla="*/ 15448 w 6999928"/>
              <a:gd name="connsiteY38" fmla="*/ 2874256 h 5344461"/>
              <a:gd name="connsiteX39" fmla="*/ 72598 w 6999928"/>
              <a:gd name="connsiteY39" fmla="*/ 2672422 h 5344461"/>
              <a:gd name="connsiteX40" fmla="*/ 15448 w 6999928"/>
              <a:gd name="connsiteY40" fmla="*/ 2470587 h 5344461"/>
              <a:gd name="connsiteX41" fmla="*/ 72598 w 6999928"/>
              <a:gd name="connsiteY41" fmla="*/ 2268752 h 5344461"/>
              <a:gd name="connsiteX42" fmla="*/ 15448 w 6999928"/>
              <a:gd name="connsiteY42" fmla="*/ 2067012 h 5344461"/>
              <a:gd name="connsiteX43" fmla="*/ 72598 w 6999928"/>
              <a:gd name="connsiteY43" fmla="*/ 1865178 h 5344461"/>
              <a:gd name="connsiteX44" fmla="*/ 15448 w 6999928"/>
              <a:gd name="connsiteY44" fmla="*/ 1663438 h 5344461"/>
              <a:gd name="connsiteX45" fmla="*/ 72598 w 6999928"/>
              <a:gd name="connsiteY45" fmla="*/ 1461603 h 5344461"/>
              <a:gd name="connsiteX46" fmla="*/ 15448 w 6999928"/>
              <a:gd name="connsiteY46" fmla="*/ 1259769 h 5344461"/>
              <a:gd name="connsiteX47" fmla="*/ 72598 w 6999928"/>
              <a:gd name="connsiteY47" fmla="*/ 1057934 h 5344461"/>
              <a:gd name="connsiteX48" fmla="*/ 15448 w 6999928"/>
              <a:gd name="connsiteY48" fmla="*/ 856099 h 5344461"/>
              <a:gd name="connsiteX49" fmla="*/ 72598 w 6999928"/>
              <a:gd name="connsiteY49" fmla="*/ 654264 h 5344461"/>
              <a:gd name="connsiteX50" fmla="*/ 15448 w 6999928"/>
              <a:gd name="connsiteY50" fmla="*/ 452430 h 5344461"/>
              <a:gd name="connsiteX51" fmla="*/ 72598 w 6999928"/>
              <a:gd name="connsiteY51" fmla="*/ 250595 h 5344461"/>
              <a:gd name="connsiteX52" fmla="*/ 26974 w 6999928"/>
              <a:gd name="connsiteY52" fmla="*/ 25995 h 5344461"/>
              <a:gd name="connsiteX53" fmla="*/ 309866 w 6999928"/>
              <a:gd name="connsiteY53" fmla="*/ 77335 h 5344461"/>
              <a:gd name="connsiteX54" fmla="*/ 575518 w 6999928"/>
              <a:gd name="connsiteY54" fmla="*/ 20185 h 5344461"/>
              <a:gd name="connsiteX55" fmla="*/ 841075 w 6999928"/>
              <a:gd name="connsiteY55" fmla="*/ 77335 h 5344461"/>
              <a:gd name="connsiteX56" fmla="*/ 1106728 w 6999928"/>
              <a:gd name="connsiteY56" fmla="*/ 20185 h 5344461"/>
              <a:gd name="connsiteX57" fmla="*/ 1372380 w 6999928"/>
              <a:gd name="connsiteY57" fmla="*/ 77335 h 5344461"/>
              <a:gd name="connsiteX58" fmla="*/ 1638032 w 6999928"/>
              <a:gd name="connsiteY58" fmla="*/ 20185 h 5344461"/>
              <a:gd name="connsiteX59" fmla="*/ 1903684 w 6999928"/>
              <a:gd name="connsiteY59" fmla="*/ 77335 h 5344461"/>
              <a:gd name="connsiteX60" fmla="*/ 2169337 w 6999928"/>
              <a:gd name="connsiteY60" fmla="*/ 20185 h 5344461"/>
              <a:gd name="connsiteX61" fmla="*/ 2434989 w 6999928"/>
              <a:gd name="connsiteY61" fmla="*/ 77335 h 5344461"/>
              <a:gd name="connsiteX62" fmla="*/ 2700641 w 6999928"/>
              <a:gd name="connsiteY62" fmla="*/ 20185 h 5344461"/>
              <a:gd name="connsiteX63" fmla="*/ 2966293 w 6999928"/>
              <a:gd name="connsiteY63" fmla="*/ 77335 h 5344461"/>
              <a:gd name="connsiteX64" fmla="*/ 3231946 w 6999928"/>
              <a:gd name="connsiteY64" fmla="*/ 20185 h 5344461"/>
              <a:gd name="connsiteX65" fmla="*/ 3497598 w 6999928"/>
              <a:gd name="connsiteY65" fmla="*/ 77335 h 5344461"/>
              <a:gd name="connsiteX66" fmla="*/ 3763250 w 6999928"/>
              <a:gd name="connsiteY66" fmla="*/ 20185 h 5344461"/>
              <a:gd name="connsiteX67" fmla="*/ 4028902 w 6999928"/>
              <a:gd name="connsiteY67" fmla="*/ 77335 h 5344461"/>
              <a:gd name="connsiteX68" fmla="*/ 4294555 w 6999928"/>
              <a:gd name="connsiteY68" fmla="*/ 20185 h 5344461"/>
              <a:gd name="connsiteX69" fmla="*/ 4560207 w 6999928"/>
              <a:gd name="connsiteY69" fmla="*/ 77335 h 5344461"/>
              <a:gd name="connsiteX70" fmla="*/ 4825764 w 6999928"/>
              <a:gd name="connsiteY70" fmla="*/ 20185 h 5344461"/>
              <a:gd name="connsiteX71" fmla="*/ 5091416 w 6999928"/>
              <a:gd name="connsiteY71" fmla="*/ 77335 h 5344461"/>
              <a:gd name="connsiteX72" fmla="*/ 5357069 w 6999928"/>
              <a:gd name="connsiteY72" fmla="*/ 20185 h 5344461"/>
              <a:gd name="connsiteX73" fmla="*/ 5622721 w 6999928"/>
              <a:gd name="connsiteY73" fmla="*/ 77335 h 5344461"/>
              <a:gd name="connsiteX74" fmla="*/ 5888373 w 6999928"/>
              <a:gd name="connsiteY74" fmla="*/ 20185 h 5344461"/>
              <a:gd name="connsiteX75" fmla="*/ 6154025 w 6999928"/>
              <a:gd name="connsiteY75" fmla="*/ 77335 h 5344461"/>
              <a:gd name="connsiteX76" fmla="*/ 6419678 w 6999928"/>
              <a:gd name="connsiteY76" fmla="*/ 20185 h 5344461"/>
              <a:gd name="connsiteX77" fmla="*/ 6685425 w 6999928"/>
              <a:gd name="connsiteY77" fmla="*/ 77335 h 5344461"/>
              <a:gd name="connsiteX78" fmla="*/ 6968413 w 6999928"/>
              <a:gd name="connsiteY78" fmla="*/ 25995 h 5344461"/>
              <a:gd name="connsiteX79" fmla="*/ 6922598 w 6999928"/>
              <a:gd name="connsiteY79" fmla="*/ 250500 h 5344461"/>
              <a:gd name="connsiteX80" fmla="*/ 6979748 w 6999928"/>
              <a:gd name="connsiteY80" fmla="*/ 452239 h 5344461"/>
              <a:gd name="connsiteX81" fmla="*/ 6922598 w 6999928"/>
              <a:gd name="connsiteY81" fmla="*/ 653979 h 5344461"/>
              <a:gd name="connsiteX82" fmla="*/ 6979748 w 6999928"/>
              <a:gd name="connsiteY82" fmla="*/ 855718 h 5344461"/>
              <a:gd name="connsiteX83" fmla="*/ 6922598 w 6999928"/>
              <a:gd name="connsiteY83" fmla="*/ 1057553 h 5344461"/>
              <a:gd name="connsiteX84" fmla="*/ 6979748 w 6999928"/>
              <a:gd name="connsiteY84" fmla="*/ 1259388 h 5344461"/>
              <a:gd name="connsiteX85" fmla="*/ 6922598 w 6999928"/>
              <a:gd name="connsiteY85" fmla="*/ 1461127 h 5344461"/>
              <a:gd name="connsiteX86" fmla="*/ 6979748 w 6999928"/>
              <a:gd name="connsiteY86" fmla="*/ 1662867 h 5344461"/>
              <a:gd name="connsiteX87" fmla="*/ 6922598 w 6999928"/>
              <a:gd name="connsiteY87" fmla="*/ 1864702 h 5344461"/>
              <a:gd name="connsiteX88" fmla="*/ 6979748 w 6999928"/>
              <a:gd name="connsiteY88" fmla="*/ 2066536 h 5344461"/>
              <a:gd name="connsiteX89" fmla="*/ 6922598 w 6999928"/>
              <a:gd name="connsiteY89" fmla="*/ 2268371 h 5344461"/>
              <a:gd name="connsiteX90" fmla="*/ 6979748 w 6999928"/>
              <a:gd name="connsiteY90" fmla="*/ 2470206 h 5344461"/>
              <a:gd name="connsiteX91" fmla="*/ 6922598 w 6999928"/>
              <a:gd name="connsiteY91" fmla="*/ 2672041 h 5344461"/>
              <a:gd name="connsiteX92" fmla="*/ 6979748 w 6999928"/>
              <a:gd name="connsiteY92" fmla="*/ 2873875 h 5344461"/>
              <a:gd name="connsiteX93" fmla="*/ 6922598 w 6999928"/>
              <a:gd name="connsiteY93" fmla="*/ 3075710 h 5344461"/>
              <a:gd name="connsiteX94" fmla="*/ 6979748 w 6999928"/>
              <a:gd name="connsiteY94" fmla="*/ 3277450 h 5344461"/>
              <a:gd name="connsiteX95" fmla="*/ 6922598 w 6999928"/>
              <a:gd name="connsiteY95" fmla="*/ 3479284 h 5344461"/>
              <a:gd name="connsiteX96" fmla="*/ 6979748 w 6999928"/>
              <a:gd name="connsiteY96" fmla="*/ 3681024 h 5344461"/>
              <a:gd name="connsiteX97" fmla="*/ 6922598 w 6999928"/>
              <a:gd name="connsiteY97" fmla="*/ 3882858 h 5344461"/>
              <a:gd name="connsiteX98" fmla="*/ 6979748 w 6999928"/>
              <a:gd name="connsiteY98" fmla="*/ 4084693 h 5344461"/>
              <a:gd name="connsiteX99" fmla="*/ 6922598 w 6999928"/>
              <a:gd name="connsiteY99" fmla="*/ 4286528 h 5344461"/>
              <a:gd name="connsiteX100" fmla="*/ 6979748 w 6999928"/>
              <a:gd name="connsiteY100" fmla="*/ 4488363 h 5344461"/>
              <a:gd name="connsiteX101" fmla="*/ 6922598 w 6999928"/>
              <a:gd name="connsiteY101" fmla="*/ 4690198 h 5344461"/>
              <a:gd name="connsiteX102" fmla="*/ 6979748 w 6999928"/>
              <a:gd name="connsiteY102" fmla="*/ 4892032 h 5344461"/>
              <a:gd name="connsiteX103" fmla="*/ 6923550 w 6999928"/>
              <a:gd name="connsiteY103" fmla="*/ 5101297 h 5344461"/>
              <a:gd name="connsiteX104" fmla="*/ 6968222 w 6999928"/>
              <a:gd name="connsiteY104" fmla="*/ 5318467 h 5344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6999928" h="5344461">
                <a:moveTo>
                  <a:pt x="6968222" y="5318467"/>
                </a:moveTo>
                <a:cubicBezTo>
                  <a:pt x="6862495" y="5398858"/>
                  <a:pt x="6818108" y="5267127"/>
                  <a:pt x="6685330" y="5267127"/>
                </a:cubicBezTo>
                <a:cubicBezTo>
                  <a:pt x="6552551" y="5267127"/>
                  <a:pt x="6552551" y="5324277"/>
                  <a:pt x="6419678" y="5324277"/>
                </a:cubicBezTo>
                <a:cubicBezTo>
                  <a:pt x="6286899" y="5324277"/>
                  <a:pt x="6286899" y="5267127"/>
                  <a:pt x="6154121" y="5267127"/>
                </a:cubicBezTo>
                <a:cubicBezTo>
                  <a:pt x="6021342" y="5267127"/>
                  <a:pt x="6021342" y="5324277"/>
                  <a:pt x="5888468" y="5324277"/>
                </a:cubicBezTo>
                <a:cubicBezTo>
                  <a:pt x="5755690" y="5324277"/>
                  <a:pt x="5755690" y="5267127"/>
                  <a:pt x="5622816" y="5267127"/>
                </a:cubicBezTo>
                <a:cubicBezTo>
                  <a:pt x="5490037" y="5267127"/>
                  <a:pt x="5490037" y="5324277"/>
                  <a:pt x="5357164" y="5324277"/>
                </a:cubicBezTo>
                <a:cubicBezTo>
                  <a:pt x="5224385" y="5324277"/>
                  <a:pt x="5224385" y="5267127"/>
                  <a:pt x="5091512" y="5267127"/>
                </a:cubicBezTo>
                <a:cubicBezTo>
                  <a:pt x="4958733" y="5267127"/>
                  <a:pt x="4958733" y="5324277"/>
                  <a:pt x="4825859" y="5324277"/>
                </a:cubicBezTo>
                <a:cubicBezTo>
                  <a:pt x="4693081" y="5324277"/>
                  <a:pt x="4693081" y="5267127"/>
                  <a:pt x="4560207" y="5267127"/>
                </a:cubicBezTo>
                <a:cubicBezTo>
                  <a:pt x="4427428" y="5267127"/>
                  <a:pt x="4427428" y="5324277"/>
                  <a:pt x="4294555" y="5324277"/>
                </a:cubicBezTo>
                <a:cubicBezTo>
                  <a:pt x="4161681" y="5324277"/>
                  <a:pt x="4161681" y="5267127"/>
                  <a:pt x="4028902" y="5267127"/>
                </a:cubicBezTo>
                <a:cubicBezTo>
                  <a:pt x="3896124" y="5267127"/>
                  <a:pt x="3896124" y="5324277"/>
                  <a:pt x="3763250" y="5324277"/>
                </a:cubicBezTo>
                <a:cubicBezTo>
                  <a:pt x="3630472" y="5324277"/>
                  <a:pt x="3630472" y="5267127"/>
                  <a:pt x="3497598" y="5267127"/>
                </a:cubicBezTo>
                <a:cubicBezTo>
                  <a:pt x="3364819" y="5267127"/>
                  <a:pt x="3364819" y="5324277"/>
                  <a:pt x="3231946" y="5324277"/>
                </a:cubicBezTo>
                <a:cubicBezTo>
                  <a:pt x="3099167" y="5324277"/>
                  <a:pt x="3099167" y="5267127"/>
                  <a:pt x="2966293" y="5267127"/>
                </a:cubicBezTo>
                <a:cubicBezTo>
                  <a:pt x="2833515" y="5267127"/>
                  <a:pt x="2833515" y="5324277"/>
                  <a:pt x="2700641" y="5324277"/>
                </a:cubicBezTo>
                <a:cubicBezTo>
                  <a:pt x="2567767" y="5324277"/>
                  <a:pt x="2567767" y="5267127"/>
                  <a:pt x="2434989" y="5267127"/>
                </a:cubicBezTo>
                <a:cubicBezTo>
                  <a:pt x="2302210" y="5267127"/>
                  <a:pt x="2302210" y="5324277"/>
                  <a:pt x="2169432" y="5324277"/>
                </a:cubicBezTo>
                <a:cubicBezTo>
                  <a:pt x="2036653" y="5324277"/>
                  <a:pt x="2036653" y="5267127"/>
                  <a:pt x="1903780" y="5267127"/>
                </a:cubicBezTo>
                <a:cubicBezTo>
                  <a:pt x="1771001" y="5267127"/>
                  <a:pt x="1771001" y="5324277"/>
                  <a:pt x="1638127" y="5324277"/>
                </a:cubicBezTo>
                <a:cubicBezTo>
                  <a:pt x="1505254" y="5324277"/>
                  <a:pt x="1505254" y="5267127"/>
                  <a:pt x="1372475" y="5267127"/>
                </a:cubicBezTo>
                <a:cubicBezTo>
                  <a:pt x="1239601" y="5267127"/>
                  <a:pt x="1239601" y="5324277"/>
                  <a:pt x="1106823" y="5324277"/>
                </a:cubicBezTo>
                <a:cubicBezTo>
                  <a:pt x="973949" y="5324277"/>
                  <a:pt x="973949" y="5267127"/>
                  <a:pt x="841171" y="5267127"/>
                </a:cubicBezTo>
                <a:cubicBezTo>
                  <a:pt x="708297" y="5267127"/>
                  <a:pt x="708297" y="5324277"/>
                  <a:pt x="575518" y="5324277"/>
                </a:cubicBezTo>
                <a:cubicBezTo>
                  <a:pt x="442645" y="5324277"/>
                  <a:pt x="442645" y="5267127"/>
                  <a:pt x="309771" y="5267127"/>
                </a:cubicBezTo>
                <a:cubicBezTo>
                  <a:pt x="176897" y="5267127"/>
                  <a:pt x="132606" y="5398762"/>
                  <a:pt x="26783" y="5318467"/>
                </a:cubicBezTo>
                <a:cubicBezTo>
                  <a:pt x="-53608" y="5257412"/>
                  <a:pt x="72598" y="5194832"/>
                  <a:pt x="72598" y="5093962"/>
                </a:cubicBezTo>
                <a:cubicBezTo>
                  <a:pt x="72598" y="4993093"/>
                  <a:pt x="15448" y="4993093"/>
                  <a:pt x="15448" y="4892223"/>
                </a:cubicBezTo>
                <a:cubicBezTo>
                  <a:pt x="15448" y="4791353"/>
                  <a:pt x="72598" y="4791353"/>
                  <a:pt x="72598" y="4690483"/>
                </a:cubicBezTo>
                <a:cubicBezTo>
                  <a:pt x="72598" y="4589614"/>
                  <a:pt x="15448" y="4589614"/>
                  <a:pt x="15448" y="4488744"/>
                </a:cubicBezTo>
                <a:cubicBezTo>
                  <a:pt x="15448" y="4387874"/>
                  <a:pt x="72598" y="4387874"/>
                  <a:pt x="72598" y="4286909"/>
                </a:cubicBezTo>
                <a:cubicBezTo>
                  <a:pt x="72598" y="4186039"/>
                  <a:pt x="15448" y="4186039"/>
                  <a:pt x="15448" y="4085074"/>
                </a:cubicBezTo>
                <a:cubicBezTo>
                  <a:pt x="15448" y="3984205"/>
                  <a:pt x="72598" y="3984205"/>
                  <a:pt x="72598" y="3883335"/>
                </a:cubicBezTo>
                <a:cubicBezTo>
                  <a:pt x="72598" y="3782465"/>
                  <a:pt x="15448" y="3782465"/>
                  <a:pt x="15448" y="3681595"/>
                </a:cubicBezTo>
                <a:cubicBezTo>
                  <a:pt x="15448" y="3580725"/>
                  <a:pt x="72598" y="3580725"/>
                  <a:pt x="72598" y="3479760"/>
                </a:cubicBezTo>
                <a:cubicBezTo>
                  <a:pt x="72598" y="3378891"/>
                  <a:pt x="15448" y="3378891"/>
                  <a:pt x="15448" y="3277926"/>
                </a:cubicBezTo>
                <a:cubicBezTo>
                  <a:pt x="15448" y="3177056"/>
                  <a:pt x="72598" y="3177056"/>
                  <a:pt x="72598" y="3076091"/>
                </a:cubicBezTo>
                <a:cubicBezTo>
                  <a:pt x="72598" y="2975221"/>
                  <a:pt x="15448" y="2975221"/>
                  <a:pt x="15448" y="2874256"/>
                </a:cubicBezTo>
                <a:cubicBezTo>
                  <a:pt x="15448" y="2773387"/>
                  <a:pt x="72598" y="2773387"/>
                  <a:pt x="72598" y="2672422"/>
                </a:cubicBezTo>
                <a:cubicBezTo>
                  <a:pt x="72598" y="2571552"/>
                  <a:pt x="15448" y="2571552"/>
                  <a:pt x="15448" y="2470587"/>
                </a:cubicBezTo>
                <a:cubicBezTo>
                  <a:pt x="15448" y="2369717"/>
                  <a:pt x="72598" y="2369717"/>
                  <a:pt x="72598" y="2268752"/>
                </a:cubicBezTo>
                <a:cubicBezTo>
                  <a:pt x="72598" y="2167882"/>
                  <a:pt x="15448" y="2167882"/>
                  <a:pt x="15448" y="2067012"/>
                </a:cubicBezTo>
                <a:cubicBezTo>
                  <a:pt x="15448" y="1966143"/>
                  <a:pt x="72598" y="1966143"/>
                  <a:pt x="72598" y="1865178"/>
                </a:cubicBezTo>
                <a:cubicBezTo>
                  <a:pt x="72598" y="1764308"/>
                  <a:pt x="15448" y="1764308"/>
                  <a:pt x="15448" y="1663438"/>
                </a:cubicBezTo>
                <a:cubicBezTo>
                  <a:pt x="15448" y="1562569"/>
                  <a:pt x="72598" y="1562569"/>
                  <a:pt x="72598" y="1461603"/>
                </a:cubicBezTo>
                <a:cubicBezTo>
                  <a:pt x="72598" y="1360734"/>
                  <a:pt x="15448" y="1360734"/>
                  <a:pt x="15448" y="1259769"/>
                </a:cubicBezTo>
                <a:cubicBezTo>
                  <a:pt x="15448" y="1158899"/>
                  <a:pt x="72598" y="1158899"/>
                  <a:pt x="72598" y="1057934"/>
                </a:cubicBezTo>
                <a:cubicBezTo>
                  <a:pt x="72598" y="956969"/>
                  <a:pt x="15448" y="956969"/>
                  <a:pt x="15448" y="856099"/>
                </a:cubicBezTo>
                <a:cubicBezTo>
                  <a:pt x="15448" y="755229"/>
                  <a:pt x="72598" y="755229"/>
                  <a:pt x="72598" y="654264"/>
                </a:cubicBezTo>
                <a:cubicBezTo>
                  <a:pt x="72598" y="553299"/>
                  <a:pt x="15448" y="553299"/>
                  <a:pt x="15448" y="452430"/>
                </a:cubicBezTo>
                <a:cubicBezTo>
                  <a:pt x="15448" y="351465"/>
                  <a:pt x="72598" y="351465"/>
                  <a:pt x="72598" y="250595"/>
                </a:cubicBezTo>
                <a:cubicBezTo>
                  <a:pt x="72598" y="149725"/>
                  <a:pt x="-53417" y="87051"/>
                  <a:pt x="26974" y="25995"/>
                </a:cubicBezTo>
                <a:cubicBezTo>
                  <a:pt x="132701" y="-54396"/>
                  <a:pt x="177088" y="77335"/>
                  <a:pt x="309866" y="77335"/>
                </a:cubicBezTo>
                <a:cubicBezTo>
                  <a:pt x="442645" y="77335"/>
                  <a:pt x="442645" y="20185"/>
                  <a:pt x="575518" y="20185"/>
                </a:cubicBezTo>
                <a:cubicBezTo>
                  <a:pt x="708297" y="20185"/>
                  <a:pt x="708297" y="77335"/>
                  <a:pt x="841075" y="77335"/>
                </a:cubicBezTo>
                <a:cubicBezTo>
                  <a:pt x="973854" y="77335"/>
                  <a:pt x="973854" y="20185"/>
                  <a:pt x="1106728" y="20185"/>
                </a:cubicBezTo>
                <a:cubicBezTo>
                  <a:pt x="1239506" y="20185"/>
                  <a:pt x="1239506" y="77335"/>
                  <a:pt x="1372380" y="77335"/>
                </a:cubicBezTo>
                <a:cubicBezTo>
                  <a:pt x="1505158" y="77335"/>
                  <a:pt x="1505158" y="20185"/>
                  <a:pt x="1638032" y="20185"/>
                </a:cubicBezTo>
                <a:cubicBezTo>
                  <a:pt x="1770811" y="20185"/>
                  <a:pt x="1770811" y="77335"/>
                  <a:pt x="1903684" y="77335"/>
                </a:cubicBezTo>
                <a:cubicBezTo>
                  <a:pt x="2036463" y="77335"/>
                  <a:pt x="2036463" y="20185"/>
                  <a:pt x="2169337" y="20185"/>
                </a:cubicBezTo>
                <a:cubicBezTo>
                  <a:pt x="2302115" y="20185"/>
                  <a:pt x="2302115" y="77335"/>
                  <a:pt x="2434989" y="77335"/>
                </a:cubicBezTo>
                <a:cubicBezTo>
                  <a:pt x="2567767" y="77335"/>
                  <a:pt x="2567767" y="20185"/>
                  <a:pt x="2700641" y="20185"/>
                </a:cubicBezTo>
                <a:cubicBezTo>
                  <a:pt x="2833515" y="20185"/>
                  <a:pt x="2833515" y="77335"/>
                  <a:pt x="2966293" y="77335"/>
                </a:cubicBezTo>
                <a:cubicBezTo>
                  <a:pt x="3099072" y="77335"/>
                  <a:pt x="3099072" y="20185"/>
                  <a:pt x="3231946" y="20185"/>
                </a:cubicBezTo>
                <a:cubicBezTo>
                  <a:pt x="3364724" y="20185"/>
                  <a:pt x="3364724" y="77335"/>
                  <a:pt x="3497598" y="77335"/>
                </a:cubicBezTo>
                <a:cubicBezTo>
                  <a:pt x="3630376" y="77335"/>
                  <a:pt x="3630376" y="20185"/>
                  <a:pt x="3763250" y="20185"/>
                </a:cubicBezTo>
                <a:cubicBezTo>
                  <a:pt x="3896029" y="20185"/>
                  <a:pt x="3896029" y="77335"/>
                  <a:pt x="4028902" y="77335"/>
                </a:cubicBezTo>
                <a:cubicBezTo>
                  <a:pt x="4161681" y="77335"/>
                  <a:pt x="4161681" y="20185"/>
                  <a:pt x="4294555" y="20185"/>
                </a:cubicBezTo>
                <a:cubicBezTo>
                  <a:pt x="4427428" y="20185"/>
                  <a:pt x="4427428" y="77335"/>
                  <a:pt x="4560207" y="77335"/>
                </a:cubicBezTo>
                <a:cubicBezTo>
                  <a:pt x="4692986" y="77335"/>
                  <a:pt x="4692986" y="20185"/>
                  <a:pt x="4825764" y="20185"/>
                </a:cubicBezTo>
                <a:cubicBezTo>
                  <a:pt x="4958543" y="20185"/>
                  <a:pt x="4958543" y="77335"/>
                  <a:pt x="5091416" y="77335"/>
                </a:cubicBezTo>
                <a:cubicBezTo>
                  <a:pt x="5224195" y="77335"/>
                  <a:pt x="5224195" y="20185"/>
                  <a:pt x="5357069" y="20185"/>
                </a:cubicBezTo>
                <a:cubicBezTo>
                  <a:pt x="5489942" y="20185"/>
                  <a:pt x="5489942" y="77335"/>
                  <a:pt x="5622721" y="77335"/>
                </a:cubicBezTo>
                <a:cubicBezTo>
                  <a:pt x="5755595" y="77335"/>
                  <a:pt x="5755595" y="20185"/>
                  <a:pt x="5888373" y="20185"/>
                </a:cubicBezTo>
                <a:cubicBezTo>
                  <a:pt x="6021247" y="20185"/>
                  <a:pt x="6021247" y="77335"/>
                  <a:pt x="6154025" y="77335"/>
                </a:cubicBezTo>
                <a:cubicBezTo>
                  <a:pt x="6286899" y="77335"/>
                  <a:pt x="6286899" y="20185"/>
                  <a:pt x="6419678" y="20185"/>
                </a:cubicBezTo>
                <a:cubicBezTo>
                  <a:pt x="6552551" y="20185"/>
                  <a:pt x="6552551" y="77335"/>
                  <a:pt x="6685425" y="77335"/>
                </a:cubicBezTo>
                <a:cubicBezTo>
                  <a:pt x="6818299" y="77335"/>
                  <a:pt x="6862590" y="-54300"/>
                  <a:pt x="6968413" y="25995"/>
                </a:cubicBezTo>
                <a:cubicBezTo>
                  <a:pt x="7048804" y="87051"/>
                  <a:pt x="6922598" y="149630"/>
                  <a:pt x="6922598" y="250500"/>
                </a:cubicBezTo>
                <a:cubicBezTo>
                  <a:pt x="6922598" y="351369"/>
                  <a:pt x="6979748" y="351369"/>
                  <a:pt x="6979748" y="452239"/>
                </a:cubicBezTo>
                <a:cubicBezTo>
                  <a:pt x="6979748" y="553109"/>
                  <a:pt x="6922598" y="553109"/>
                  <a:pt x="6922598" y="653979"/>
                </a:cubicBezTo>
                <a:cubicBezTo>
                  <a:pt x="6922598" y="754848"/>
                  <a:pt x="6979748" y="754848"/>
                  <a:pt x="6979748" y="855718"/>
                </a:cubicBezTo>
                <a:cubicBezTo>
                  <a:pt x="6979748" y="956588"/>
                  <a:pt x="6922598" y="956588"/>
                  <a:pt x="6922598" y="1057553"/>
                </a:cubicBezTo>
                <a:cubicBezTo>
                  <a:pt x="6922598" y="1158423"/>
                  <a:pt x="6979748" y="1158423"/>
                  <a:pt x="6979748" y="1259388"/>
                </a:cubicBezTo>
                <a:cubicBezTo>
                  <a:pt x="6979748" y="1360257"/>
                  <a:pt x="6922598" y="1360257"/>
                  <a:pt x="6922598" y="1461127"/>
                </a:cubicBezTo>
                <a:cubicBezTo>
                  <a:pt x="6922598" y="1561997"/>
                  <a:pt x="6979748" y="1561997"/>
                  <a:pt x="6979748" y="1662867"/>
                </a:cubicBezTo>
                <a:cubicBezTo>
                  <a:pt x="6979748" y="1763736"/>
                  <a:pt x="6922598" y="1763736"/>
                  <a:pt x="6922598" y="1864702"/>
                </a:cubicBezTo>
                <a:cubicBezTo>
                  <a:pt x="6922598" y="1965571"/>
                  <a:pt x="6979748" y="1965571"/>
                  <a:pt x="6979748" y="2066536"/>
                </a:cubicBezTo>
                <a:cubicBezTo>
                  <a:pt x="6979748" y="2167406"/>
                  <a:pt x="6922598" y="2167406"/>
                  <a:pt x="6922598" y="2268371"/>
                </a:cubicBezTo>
                <a:cubicBezTo>
                  <a:pt x="6922598" y="2369241"/>
                  <a:pt x="6979748" y="2369241"/>
                  <a:pt x="6979748" y="2470206"/>
                </a:cubicBezTo>
                <a:cubicBezTo>
                  <a:pt x="6979748" y="2571075"/>
                  <a:pt x="6922598" y="2571075"/>
                  <a:pt x="6922598" y="2672041"/>
                </a:cubicBezTo>
                <a:cubicBezTo>
                  <a:pt x="6922598" y="2772910"/>
                  <a:pt x="6979748" y="2772910"/>
                  <a:pt x="6979748" y="2873875"/>
                </a:cubicBezTo>
                <a:cubicBezTo>
                  <a:pt x="6979748" y="2974745"/>
                  <a:pt x="6922598" y="2974745"/>
                  <a:pt x="6922598" y="3075710"/>
                </a:cubicBezTo>
                <a:cubicBezTo>
                  <a:pt x="6922598" y="3176580"/>
                  <a:pt x="6979748" y="3176580"/>
                  <a:pt x="6979748" y="3277450"/>
                </a:cubicBezTo>
                <a:cubicBezTo>
                  <a:pt x="6979748" y="3378319"/>
                  <a:pt x="6922598" y="3378319"/>
                  <a:pt x="6922598" y="3479284"/>
                </a:cubicBezTo>
                <a:cubicBezTo>
                  <a:pt x="6922598" y="3580154"/>
                  <a:pt x="6979748" y="3580154"/>
                  <a:pt x="6979748" y="3681024"/>
                </a:cubicBezTo>
                <a:cubicBezTo>
                  <a:pt x="6979748" y="3781893"/>
                  <a:pt x="6922598" y="3781893"/>
                  <a:pt x="6922598" y="3882858"/>
                </a:cubicBezTo>
                <a:cubicBezTo>
                  <a:pt x="6922598" y="3983728"/>
                  <a:pt x="6979748" y="3983728"/>
                  <a:pt x="6979748" y="4084693"/>
                </a:cubicBezTo>
                <a:cubicBezTo>
                  <a:pt x="6979748" y="4185563"/>
                  <a:pt x="6922598" y="4185563"/>
                  <a:pt x="6922598" y="4286528"/>
                </a:cubicBezTo>
                <a:cubicBezTo>
                  <a:pt x="6922598" y="4387493"/>
                  <a:pt x="6979748" y="4387493"/>
                  <a:pt x="6979748" y="4488363"/>
                </a:cubicBezTo>
                <a:cubicBezTo>
                  <a:pt x="6979748" y="4589233"/>
                  <a:pt x="6922598" y="4589233"/>
                  <a:pt x="6922598" y="4690198"/>
                </a:cubicBezTo>
                <a:cubicBezTo>
                  <a:pt x="6922598" y="4791163"/>
                  <a:pt x="6979748" y="4791163"/>
                  <a:pt x="6979748" y="4892032"/>
                </a:cubicBezTo>
                <a:cubicBezTo>
                  <a:pt x="6979748" y="4992998"/>
                  <a:pt x="6897547" y="5003761"/>
                  <a:pt x="6923550" y="5101297"/>
                </a:cubicBezTo>
                <a:cubicBezTo>
                  <a:pt x="6954697" y="5218930"/>
                  <a:pt x="7048518" y="5257412"/>
                  <a:pt x="6968222" y="5318467"/>
                </a:cubicBezTo>
                <a:close/>
              </a:path>
            </a:pathLst>
          </a:custGeom>
          <a:solidFill>
            <a:schemeClr val="accent1"/>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pPr rtl="0"/>
            <a:endParaRPr lang="it-IT" noProof="0"/>
          </a:p>
        </p:txBody>
      </p:sp>
      <p:sp>
        <p:nvSpPr>
          <p:cNvPr id="2" name="Titolo 1">
            <a:extLst>
              <a:ext uri="{FF2B5EF4-FFF2-40B4-BE49-F238E27FC236}">
                <a16:creationId xmlns:a16="http://schemas.microsoft.com/office/drawing/2014/main" id="{DBF9C7C9-8357-46C7-8232-A620CB6CF7D6}"/>
              </a:ext>
            </a:extLst>
          </p:cNvPr>
          <p:cNvSpPr>
            <a:spLocks noGrp="1"/>
          </p:cNvSpPr>
          <p:nvPr>
            <p:ph type="ctrTitle"/>
          </p:nvPr>
        </p:nvSpPr>
        <p:spPr>
          <a:xfrm>
            <a:off x="1257300" y="2777333"/>
            <a:ext cx="7543800" cy="1393295"/>
          </a:xfrm>
        </p:spPr>
        <p:txBody>
          <a:bodyPr rtlCol="0" anchor="ctr">
            <a:normAutofit/>
          </a:bodyPr>
          <a:lstStyle>
            <a:lvl1pPr algn="ctr">
              <a:defRPr sz="8000" b="1">
                <a:solidFill>
                  <a:schemeClr val="accent2"/>
                </a:solidFill>
              </a:defRPr>
            </a:lvl1pPr>
          </a:lstStyle>
          <a:p>
            <a:pPr rtl="0"/>
            <a:r>
              <a:rPr lang="it-IT" noProof="0"/>
              <a:t>Fare clic per modificare lo stile del titolo dello schema</a:t>
            </a:r>
          </a:p>
        </p:txBody>
      </p:sp>
      <p:sp>
        <p:nvSpPr>
          <p:cNvPr id="3" name="Sottotitolo 2">
            <a:extLst>
              <a:ext uri="{FF2B5EF4-FFF2-40B4-BE49-F238E27FC236}">
                <a16:creationId xmlns:a16="http://schemas.microsoft.com/office/drawing/2014/main" id="{06BB22CB-998D-492C-96E8-DB527A79F23E}"/>
              </a:ext>
            </a:extLst>
          </p:cNvPr>
          <p:cNvSpPr>
            <a:spLocks noGrp="1"/>
          </p:cNvSpPr>
          <p:nvPr>
            <p:ph type="subTitle" idx="1"/>
          </p:nvPr>
        </p:nvSpPr>
        <p:spPr>
          <a:xfrm>
            <a:off x="1257300" y="2401956"/>
            <a:ext cx="7543800" cy="411591"/>
          </a:xfrm>
        </p:spPr>
        <p:txBody>
          <a:bodyPr rtlCol="0" anchor="ctr">
            <a:normAutofit/>
          </a:bodyPr>
          <a:lstStyle>
            <a:lvl1pPr marL="0" indent="0" algn="ctr">
              <a:buNone/>
              <a:defRPr sz="1600" i="0"/>
            </a:lvl1pPr>
            <a:lvl2pPr marL="518145" indent="0" algn="ctr">
              <a:buNone/>
              <a:defRPr sz="2267"/>
            </a:lvl2pPr>
            <a:lvl3pPr marL="1036290" indent="0" algn="ctr">
              <a:buNone/>
              <a:defRPr sz="2040"/>
            </a:lvl3pPr>
            <a:lvl4pPr marL="1554434" indent="0" algn="ctr">
              <a:buNone/>
              <a:defRPr sz="1813"/>
            </a:lvl4pPr>
            <a:lvl5pPr marL="2072579" indent="0" algn="ctr">
              <a:buNone/>
              <a:defRPr sz="1813"/>
            </a:lvl5pPr>
            <a:lvl6pPr marL="2590724" indent="0" algn="ctr">
              <a:buNone/>
              <a:defRPr sz="1813"/>
            </a:lvl6pPr>
            <a:lvl7pPr marL="3108869" indent="0" algn="ctr">
              <a:buNone/>
              <a:defRPr sz="1813"/>
            </a:lvl7pPr>
            <a:lvl8pPr marL="3627013" indent="0" algn="ctr">
              <a:buNone/>
              <a:defRPr sz="1813"/>
            </a:lvl8pPr>
            <a:lvl9pPr marL="4145158" indent="0" algn="ctr">
              <a:buNone/>
              <a:defRPr sz="1813"/>
            </a:lvl9pPr>
          </a:lstStyle>
          <a:p>
            <a:pPr rtl="0"/>
            <a:r>
              <a:rPr lang="it-IT" noProof="0"/>
              <a:t>Fare clic per modificare lo stile del sottotitolo dello schema</a:t>
            </a:r>
          </a:p>
        </p:txBody>
      </p:sp>
      <p:sp>
        <p:nvSpPr>
          <p:cNvPr id="27" name="Segnaposto testo 26">
            <a:extLst>
              <a:ext uri="{FF2B5EF4-FFF2-40B4-BE49-F238E27FC236}">
                <a16:creationId xmlns:a16="http://schemas.microsoft.com/office/drawing/2014/main" id="{550AA801-B3B7-4A90-8000-0A09FBCC5819}"/>
              </a:ext>
            </a:extLst>
          </p:cNvPr>
          <p:cNvSpPr>
            <a:spLocks noGrp="1"/>
          </p:cNvSpPr>
          <p:nvPr>
            <p:ph type="body" sz="quarter" idx="10" hasCustomPrompt="1"/>
          </p:nvPr>
        </p:nvSpPr>
        <p:spPr>
          <a:xfrm>
            <a:off x="1257300" y="1202022"/>
            <a:ext cx="7543800" cy="560588"/>
          </a:xfrm>
        </p:spPr>
        <p:txBody>
          <a:bodyPr rtlCol="0"/>
          <a:lstStyle>
            <a:lvl1pPr marL="0" indent="0" algn="ctr">
              <a:buNone/>
              <a:defRPr lang="en-US" sz="2800" b="1" kern="1200" dirty="0" smtClean="0">
                <a:solidFill>
                  <a:schemeClr val="accent2"/>
                </a:solidFill>
                <a:latin typeface="+mj-lt"/>
                <a:ea typeface="+mj-ea"/>
                <a:cs typeface="+mj-cs"/>
              </a:defRPr>
            </a:lvl1pPr>
          </a:lstStyle>
          <a:p>
            <a:pPr lvl="0" rtl="0"/>
            <a:r>
              <a:rPr lang="it-IT" noProof="0"/>
              <a:t>Fare clic per modificare lo stile del titolo</a:t>
            </a:r>
          </a:p>
          <a:p>
            <a:pPr lvl="1" rtl="0"/>
            <a:endParaRPr lang="it-IT" noProof="0"/>
          </a:p>
        </p:txBody>
      </p:sp>
      <p:grpSp>
        <p:nvGrpSpPr>
          <p:cNvPr id="17" name="Gruppo 16">
            <a:extLst>
              <a:ext uri="{FF2B5EF4-FFF2-40B4-BE49-F238E27FC236}">
                <a16:creationId xmlns:a16="http://schemas.microsoft.com/office/drawing/2014/main" id="{9ECD1B80-CD4C-445A-8FCA-A5FC65E6F922}"/>
              </a:ext>
              <a:ext uri="{C183D7F6-B498-43B3-948B-1728B52AA6E4}">
                <adec:decorative xmlns:adec="http://schemas.microsoft.com/office/drawing/2017/decorative" val="1"/>
              </a:ext>
            </a:extLst>
          </p:cNvPr>
          <p:cNvGrpSpPr/>
          <p:nvPr userDrawn="1"/>
        </p:nvGrpSpPr>
        <p:grpSpPr>
          <a:xfrm>
            <a:off x="1521488" y="6380849"/>
            <a:ext cx="7015424" cy="0"/>
            <a:chOff x="1386673" y="6089301"/>
            <a:chExt cx="7015424" cy="0"/>
          </a:xfrm>
        </p:grpSpPr>
        <p:cxnSp>
          <p:nvCxnSpPr>
            <p:cNvPr id="13" name="Connettore diritto 12">
              <a:extLst>
                <a:ext uri="{FF2B5EF4-FFF2-40B4-BE49-F238E27FC236}">
                  <a16:creationId xmlns:a16="http://schemas.microsoft.com/office/drawing/2014/main" id="{31F59E4A-EA45-4B01-871F-439D90511917}"/>
                </a:ext>
              </a:extLst>
            </p:cNvPr>
            <p:cNvCxnSpPr>
              <a:cxnSpLocks/>
            </p:cNvCxnSpPr>
            <p:nvPr userDrawn="1"/>
          </p:nvCxnSpPr>
          <p:spPr>
            <a:xfrm>
              <a:off x="1386673" y="6089301"/>
              <a:ext cx="273315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Connettore diritto 15">
              <a:extLst>
                <a:ext uri="{FF2B5EF4-FFF2-40B4-BE49-F238E27FC236}">
                  <a16:creationId xmlns:a16="http://schemas.microsoft.com/office/drawing/2014/main" id="{3E88F26B-0E21-4B7E-AF44-28D640DC0BBB}"/>
                </a:ext>
              </a:extLst>
            </p:cNvPr>
            <p:cNvCxnSpPr>
              <a:cxnSpLocks/>
            </p:cNvCxnSpPr>
            <p:nvPr userDrawn="1"/>
          </p:nvCxnSpPr>
          <p:spPr>
            <a:xfrm>
              <a:off x="5668946" y="6089301"/>
              <a:ext cx="273315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0" name="Segnaposto testo 29">
            <a:extLst>
              <a:ext uri="{FF2B5EF4-FFF2-40B4-BE49-F238E27FC236}">
                <a16:creationId xmlns:a16="http://schemas.microsoft.com/office/drawing/2014/main" id="{FC733AF3-ABC8-42ED-B1D6-472A96B7A8C4}"/>
              </a:ext>
            </a:extLst>
          </p:cNvPr>
          <p:cNvSpPr>
            <a:spLocks noGrp="1"/>
          </p:cNvSpPr>
          <p:nvPr>
            <p:ph type="body" sz="quarter" idx="11" hasCustomPrompt="1"/>
          </p:nvPr>
        </p:nvSpPr>
        <p:spPr>
          <a:xfrm>
            <a:off x="1520825" y="4172948"/>
            <a:ext cx="7016087" cy="874280"/>
          </a:xfrm>
        </p:spPr>
        <p:txBody>
          <a:bodyPr rtlCol="0" anchor="t">
            <a:noAutofit/>
          </a:bodyPr>
          <a:lstStyle>
            <a:lvl1pPr marL="0" indent="0" algn="ctr">
              <a:lnSpc>
                <a:spcPct val="100000"/>
              </a:lnSpc>
              <a:buNone/>
              <a:defRPr sz="1600" i="0"/>
            </a:lvl1pPr>
            <a:lvl8pPr marL="3627014" indent="0" algn="ctr">
              <a:buNone/>
              <a:defRPr lang="en-US" dirty="0" smtClean="0"/>
            </a:lvl8pPr>
            <a:lvl9pPr marL="4145158" indent="0" algn="ctr">
              <a:buNone/>
              <a:defRPr sz="1600" i="1"/>
            </a:lvl9pPr>
          </a:lstStyle>
          <a:p>
            <a:pPr lvl="0" rtl="0"/>
            <a:r>
              <a:rPr lang="it-IT" noProof="0"/>
              <a:t>Fare clic per modificare lo stile del titolo</a:t>
            </a:r>
          </a:p>
        </p:txBody>
      </p:sp>
      <p:sp>
        <p:nvSpPr>
          <p:cNvPr id="5" name="Segnaposto immagine 4">
            <a:extLst>
              <a:ext uri="{FF2B5EF4-FFF2-40B4-BE49-F238E27FC236}">
                <a16:creationId xmlns:a16="http://schemas.microsoft.com/office/drawing/2014/main" id="{9CF77A15-36CB-47A9-BD81-B8A663924DB1}"/>
              </a:ext>
            </a:extLst>
          </p:cNvPr>
          <p:cNvSpPr>
            <a:spLocks noGrp="1"/>
          </p:cNvSpPr>
          <p:nvPr>
            <p:ph type="pic" sz="quarter" idx="15" hasCustomPrompt="1"/>
          </p:nvPr>
        </p:nvSpPr>
        <p:spPr>
          <a:xfrm>
            <a:off x="1846088" y="5944462"/>
            <a:ext cx="2121535" cy="304800"/>
          </a:xfrm>
        </p:spPr>
        <p:txBody>
          <a:bodyPr rtlCol="0">
            <a:noAutofit/>
          </a:bodyPr>
          <a:lstStyle>
            <a:lvl1pPr marL="0" indent="0" algn="ctr">
              <a:buNone/>
              <a:defRPr sz="1400"/>
            </a:lvl1pPr>
          </a:lstStyle>
          <a:p>
            <a:pPr rtl="0"/>
            <a:r>
              <a:rPr lang="it-IT" noProof="0"/>
              <a:t>Fai clic per inserire la firma</a:t>
            </a:r>
          </a:p>
        </p:txBody>
      </p:sp>
      <p:sp>
        <p:nvSpPr>
          <p:cNvPr id="34" name="Segnaposto testo 33">
            <a:extLst>
              <a:ext uri="{FF2B5EF4-FFF2-40B4-BE49-F238E27FC236}">
                <a16:creationId xmlns:a16="http://schemas.microsoft.com/office/drawing/2014/main" id="{FAE11DE9-956E-470F-9502-7B36FD2E0AA4}"/>
              </a:ext>
            </a:extLst>
          </p:cNvPr>
          <p:cNvSpPr>
            <a:spLocks noGrp="1"/>
          </p:cNvSpPr>
          <p:nvPr>
            <p:ph type="body" sz="quarter" idx="13" hasCustomPrompt="1"/>
          </p:nvPr>
        </p:nvSpPr>
        <p:spPr>
          <a:xfrm>
            <a:off x="1520825" y="6455344"/>
            <a:ext cx="2733675" cy="614362"/>
          </a:xfrm>
        </p:spPr>
        <p:txBody>
          <a:bodyPr rtlCol="0">
            <a:noAutofit/>
          </a:bodyPr>
          <a:lstStyle>
            <a:lvl1pPr marL="0" indent="0" algn="ctr">
              <a:buNone/>
              <a:defRPr sz="1200"/>
            </a:lvl1pPr>
          </a:lstStyle>
          <a:p>
            <a:pPr lvl="0" rtl="0"/>
            <a:r>
              <a:rPr lang="it-IT" noProof="0"/>
              <a:t>Fare clic per modificare lo stile del titolo</a:t>
            </a:r>
          </a:p>
        </p:txBody>
      </p:sp>
      <p:sp>
        <p:nvSpPr>
          <p:cNvPr id="36" name="Segnaposto testo 35">
            <a:extLst>
              <a:ext uri="{FF2B5EF4-FFF2-40B4-BE49-F238E27FC236}">
                <a16:creationId xmlns:a16="http://schemas.microsoft.com/office/drawing/2014/main" id="{4EE4C332-9E0F-4BBE-92DA-2C206B488A4C}"/>
              </a:ext>
            </a:extLst>
          </p:cNvPr>
          <p:cNvSpPr>
            <a:spLocks noGrp="1"/>
          </p:cNvSpPr>
          <p:nvPr>
            <p:ph type="body" sz="quarter" idx="14" hasCustomPrompt="1"/>
          </p:nvPr>
        </p:nvSpPr>
        <p:spPr>
          <a:xfrm>
            <a:off x="5803761" y="5945916"/>
            <a:ext cx="2733675" cy="407987"/>
          </a:xfrm>
        </p:spPr>
        <p:txBody>
          <a:bodyPr rtlCol="0">
            <a:noAutofit/>
          </a:bodyPr>
          <a:lstStyle>
            <a:lvl1pPr marL="0" indent="0" algn="ctr">
              <a:buNone/>
              <a:defRPr sz="1600"/>
            </a:lvl1pPr>
          </a:lstStyle>
          <a:p>
            <a:pPr lvl="0" rtl="0"/>
            <a:r>
              <a:rPr lang="it-IT" noProof="0"/>
              <a:t>Fare clic per modificare lo stile del titolo</a:t>
            </a:r>
          </a:p>
        </p:txBody>
      </p:sp>
      <p:sp>
        <p:nvSpPr>
          <p:cNvPr id="32" name="Segnaposto testo 31">
            <a:extLst>
              <a:ext uri="{FF2B5EF4-FFF2-40B4-BE49-F238E27FC236}">
                <a16:creationId xmlns:a16="http://schemas.microsoft.com/office/drawing/2014/main" id="{9FD79214-BEC5-46A6-A4ED-946257CB51C3}"/>
              </a:ext>
            </a:extLst>
          </p:cNvPr>
          <p:cNvSpPr>
            <a:spLocks noGrp="1"/>
          </p:cNvSpPr>
          <p:nvPr>
            <p:ph type="body" sz="quarter" idx="12" hasCustomPrompt="1"/>
          </p:nvPr>
        </p:nvSpPr>
        <p:spPr>
          <a:xfrm>
            <a:off x="5803900" y="6455343"/>
            <a:ext cx="2733675" cy="614363"/>
          </a:xfrm>
        </p:spPr>
        <p:txBody>
          <a:bodyPr rtlCol="0">
            <a:noAutofit/>
          </a:bodyPr>
          <a:lstStyle>
            <a:lvl1pPr marL="0" indent="0" algn="ctr">
              <a:buNone/>
              <a:defRPr sz="1200"/>
            </a:lvl1pPr>
          </a:lstStyle>
          <a:p>
            <a:pPr lvl="0" rtl="0"/>
            <a:r>
              <a:rPr lang="it-IT" noProof="0"/>
              <a:t>Fare clic per modificare lo stile del titolo</a:t>
            </a:r>
          </a:p>
        </p:txBody>
      </p:sp>
    </p:spTree>
    <p:extLst>
      <p:ext uri="{BB962C8B-B14F-4D97-AF65-F5344CB8AC3E}">
        <p14:creationId xmlns:p14="http://schemas.microsoft.com/office/powerpoint/2010/main" val="218111345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D85251FA-6134-4CBD-BB39-F2BA1A95F5DF}"/>
              </a:ext>
            </a:extLst>
          </p:cNvPr>
          <p:cNvSpPr>
            <a:spLocks noGrp="1"/>
          </p:cNvSpPr>
          <p:nvPr>
            <p:ph type="title"/>
          </p:nvPr>
        </p:nvSpPr>
        <p:spPr>
          <a:xfrm>
            <a:off x="691515" y="413809"/>
            <a:ext cx="8675370" cy="1502305"/>
          </a:xfrm>
          <a:prstGeom prst="rect">
            <a:avLst/>
          </a:prstGeom>
        </p:spPr>
        <p:txBody>
          <a:bodyPr vert="horz" lIns="91440" tIns="45720" rIns="91440" bIns="45720" rtlCol="0" anchor="ctr">
            <a:normAutofit/>
          </a:bodyPr>
          <a:lstStyle/>
          <a:p>
            <a:pPr rtl="0"/>
            <a:r>
              <a:rPr lang="it-IT" noProof="0"/>
              <a:t>Fare clic per modificare lo stile del titolo</a:t>
            </a:r>
          </a:p>
        </p:txBody>
      </p:sp>
      <p:sp>
        <p:nvSpPr>
          <p:cNvPr id="3" name="Segnaposto testo 2">
            <a:extLst>
              <a:ext uri="{FF2B5EF4-FFF2-40B4-BE49-F238E27FC236}">
                <a16:creationId xmlns:a16="http://schemas.microsoft.com/office/drawing/2014/main" id="{3C1891B6-599C-4DF8-BD01-417EFEB0F7AB}"/>
              </a:ext>
            </a:extLst>
          </p:cNvPr>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rtl="0"/>
            <a:r>
              <a:rPr lang="it-IT" noProof="0"/>
              <a:t>Fare clic per modificare lo stile del titolo</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Segnaposto data 3">
            <a:extLst>
              <a:ext uri="{FF2B5EF4-FFF2-40B4-BE49-F238E27FC236}">
                <a16:creationId xmlns:a16="http://schemas.microsoft.com/office/drawing/2014/main" id="{6C0A63D7-F918-4F6C-9D4C-C4AFA8A2A7B1}"/>
              </a:ext>
            </a:extLst>
          </p:cNvPr>
          <p:cNvSpPr>
            <a:spLocks noGrp="1"/>
          </p:cNvSpPr>
          <p:nvPr>
            <p:ph type="dt" sz="half" idx="2"/>
          </p:nvPr>
        </p:nvSpPr>
        <p:spPr>
          <a:xfrm>
            <a:off x="691515" y="7203864"/>
            <a:ext cx="2263140" cy="413808"/>
          </a:xfrm>
          <a:prstGeom prst="rect">
            <a:avLst/>
          </a:prstGeom>
        </p:spPr>
        <p:txBody>
          <a:bodyPr vert="horz" lIns="91440" tIns="45720" rIns="91440" bIns="45720" rtlCol="0" anchor="ctr"/>
          <a:lstStyle>
            <a:lvl1pPr algn="l">
              <a:defRPr sz="1360">
                <a:solidFill>
                  <a:schemeClr val="tx1">
                    <a:tint val="75000"/>
                  </a:schemeClr>
                </a:solidFill>
              </a:defRPr>
            </a:lvl1pPr>
          </a:lstStyle>
          <a:p>
            <a:pPr rtl="0"/>
            <a:fld id="{78D880A8-8DF4-4ECA-8D2F-DBA25F0D85C2}" type="datetime1">
              <a:rPr lang="it-IT" noProof="0" smtClean="0"/>
              <a:t>25/08/2024</a:t>
            </a:fld>
            <a:endParaRPr lang="it-IT" noProof="0"/>
          </a:p>
        </p:txBody>
      </p:sp>
      <p:sp>
        <p:nvSpPr>
          <p:cNvPr id="5" name="Segnaposto piè di pagina 4">
            <a:extLst>
              <a:ext uri="{FF2B5EF4-FFF2-40B4-BE49-F238E27FC236}">
                <a16:creationId xmlns:a16="http://schemas.microsoft.com/office/drawing/2014/main" id="{D62059C6-2FDB-4148-8148-9DB1E7B8E602}"/>
              </a:ext>
            </a:extLst>
          </p:cNvPr>
          <p:cNvSpPr>
            <a:spLocks noGrp="1"/>
          </p:cNvSpPr>
          <p:nvPr>
            <p:ph type="ftr" sz="quarter" idx="3"/>
          </p:nvPr>
        </p:nvSpPr>
        <p:spPr>
          <a:xfrm>
            <a:off x="3331845" y="7203864"/>
            <a:ext cx="3394710" cy="413808"/>
          </a:xfrm>
          <a:prstGeom prst="rect">
            <a:avLst/>
          </a:prstGeom>
        </p:spPr>
        <p:txBody>
          <a:bodyPr vert="horz" lIns="91440" tIns="45720" rIns="91440" bIns="45720" rtlCol="0" anchor="ctr"/>
          <a:lstStyle>
            <a:lvl1pPr algn="ctr">
              <a:defRPr sz="1360">
                <a:solidFill>
                  <a:schemeClr val="tx1">
                    <a:tint val="75000"/>
                  </a:schemeClr>
                </a:solidFill>
              </a:defRPr>
            </a:lvl1pPr>
          </a:lstStyle>
          <a:p>
            <a:pPr rtl="0"/>
            <a:endParaRPr lang="it-IT" noProof="0"/>
          </a:p>
        </p:txBody>
      </p:sp>
      <p:sp>
        <p:nvSpPr>
          <p:cNvPr id="6" name="Segnaposto numero diapositiva 5">
            <a:extLst>
              <a:ext uri="{FF2B5EF4-FFF2-40B4-BE49-F238E27FC236}">
                <a16:creationId xmlns:a16="http://schemas.microsoft.com/office/drawing/2014/main" id="{A23765E5-40CD-4031-975D-FA668FEBE41C}"/>
              </a:ext>
            </a:extLst>
          </p:cNvPr>
          <p:cNvSpPr>
            <a:spLocks noGrp="1"/>
          </p:cNvSpPr>
          <p:nvPr>
            <p:ph type="sldNum" sz="quarter" idx="4"/>
          </p:nvPr>
        </p:nvSpPr>
        <p:spPr>
          <a:xfrm>
            <a:off x="7103745" y="7203864"/>
            <a:ext cx="2263140" cy="413808"/>
          </a:xfrm>
          <a:prstGeom prst="rect">
            <a:avLst/>
          </a:prstGeom>
        </p:spPr>
        <p:txBody>
          <a:bodyPr vert="horz" lIns="91440" tIns="45720" rIns="91440" bIns="45720" rtlCol="0" anchor="ctr"/>
          <a:lstStyle>
            <a:lvl1pPr algn="r">
              <a:defRPr sz="1360">
                <a:solidFill>
                  <a:schemeClr val="tx1">
                    <a:tint val="75000"/>
                  </a:schemeClr>
                </a:solidFill>
              </a:defRPr>
            </a:lvl1pPr>
          </a:lstStyle>
          <a:p>
            <a:pPr rtl="0"/>
            <a:fld id="{6BF11243-279D-4A2D-A8E8-2560CF4D0E6B}" type="slidenum">
              <a:rPr lang="it-IT" noProof="0" smtClean="0"/>
              <a:t>‹N›</a:t>
            </a:fld>
            <a:endParaRPr lang="it-IT" noProof="0"/>
          </a:p>
        </p:txBody>
      </p:sp>
    </p:spTree>
    <p:extLst>
      <p:ext uri="{BB962C8B-B14F-4D97-AF65-F5344CB8AC3E}">
        <p14:creationId xmlns:p14="http://schemas.microsoft.com/office/powerpoint/2010/main" val="3414360895"/>
      </p:ext>
    </p:extLst>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l" defTabSz="1036290" rtl="0" eaLnBrk="1" latinLnBrk="0" hangingPunct="1">
        <a:lnSpc>
          <a:spcPct val="90000"/>
        </a:lnSpc>
        <a:spcBef>
          <a:spcPct val="0"/>
        </a:spcBef>
        <a:buNone/>
        <a:defRPr sz="4987" kern="1200">
          <a:solidFill>
            <a:schemeClr val="tx1"/>
          </a:solidFill>
          <a:latin typeface="+mj-lt"/>
          <a:ea typeface="+mj-ea"/>
          <a:cs typeface="+mj-cs"/>
        </a:defRPr>
      </a:lvl1pPr>
    </p:titleStyle>
    <p:bodyStyle>
      <a:lvl1pPr marL="259072" indent="-259072" algn="l" defTabSz="1036290" rtl="0" eaLnBrk="1" latinLnBrk="0" hangingPunct="1">
        <a:lnSpc>
          <a:spcPct val="90000"/>
        </a:lnSpc>
        <a:spcBef>
          <a:spcPts val="1133"/>
        </a:spcBef>
        <a:buFont typeface="Arial" panose="020B0604020202020204" pitchFamily="34" charset="0"/>
        <a:buChar char="•"/>
        <a:defRPr sz="3173" kern="1200">
          <a:solidFill>
            <a:schemeClr val="tx1"/>
          </a:solidFill>
          <a:latin typeface="+mn-lt"/>
          <a:ea typeface="+mn-ea"/>
          <a:cs typeface="+mn-cs"/>
        </a:defRPr>
      </a:lvl1pPr>
      <a:lvl2pPr marL="777217" indent="-259072" algn="l" defTabSz="1036290" rtl="0" eaLnBrk="1" latinLnBrk="0" hangingPunct="1">
        <a:lnSpc>
          <a:spcPct val="90000"/>
        </a:lnSpc>
        <a:spcBef>
          <a:spcPts val="567"/>
        </a:spcBef>
        <a:buFont typeface="Arial" panose="020B0604020202020204" pitchFamily="34" charset="0"/>
        <a:buChar char="•"/>
        <a:defRPr sz="2720" kern="1200">
          <a:solidFill>
            <a:schemeClr val="tx1"/>
          </a:solidFill>
          <a:latin typeface="+mn-lt"/>
          <a:ea typeface="+mn-ea"/>
          <a:cs typeface="+mn-cs"/>
        </a:defRPr>
      </a:lvl2pPr>
      <a:lvl3pPr marL="1295362" indent="-259072" algn="l" defTabSz="1036290" rtl="0" eaLnBrk="1" latinLnBrk="0" hangingPunct="1">
        <a:lnSpc>
          <a:spcPct val="90000"/>
        </a:lnSpc>
        <a:spcBef>
          <a:spcPts val="567"/>
        </a:spcBef>
        <a:buFont typeface="Arial" panose="020B0604020202020204" pitchFamily="34" charset="0"/>
        <a:buChar char="•"/>
        <a:defRPr sz="2267" kern="1200">
          <a:solidFill>
            <a:schemeClr val="tx1"/>
          </a:solidFill>
          <a:latin typeface="+mn-lt"/>
          <a:ea typeface="+mn-ea"/>
          <a:cs typeface="+mn-cs"/>
        </a:defRPr>
      </a:lvl3pPr>
      <a:lvl4pPr marL="1813507"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4pPr>
      <a:lvl5pPr marL="2331651"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5pPr>
      <a:lvl6pPr marL="2849796"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6pPr>
      <a:lvl7pPr marL="3367941"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7pPr>
      <a:lvl8pPr marL="3886086"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8pPr>
      <a:lvl9pPr marL="4404230"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9pPr>
    </p:bodyStyle>
    <p:otherStyle>
      <a:defPPr>
        <a:defRPr lang="en-US"/>
      </a:defPPr>
      <a:lvl1pPr marL="0" algn="l" defTabSz="1036290" rtl="0" eaLnBrk="1" latinLnBrk="0" hangingPunct="1">
        <a:defRPr sz="2040" kern="1200">
          <a:solidFill>
            <a:schemeClr val="tx1"/>
          </a:solidFill>
          <a:latin typeface="+mn-lt"/>
          <a:ea typeface="+mn-ea"/>
          <a:cs typeface="+mn-cs"/>
        </a:defRPr>
      </a:lvl1pPr>
      <a:lvl2pPr marL="518145" algn="l" defTabSz="1036290" rtl="0" eaLnBrk="1" latinLnBrk="0" hangingPunct="1">
        <a:defRPr sz="2040" kern="1200">
          <a:solidFill>
            <a:schemeClr val="tx1"/>
          </a:solidFill>
          <a:latin typeface="+mn-lt"/>
          <a:ea typeface="+mn-ea"/>
          <a:cs typeface="+mn-cs"/>
        </a:defRPr>
      </a:lvl2pPr>
      <a:lvl3pPr marL="1036290" algn="l" defTabSz="1036290" rtl="0" eaLnBrk="1" latinLnBrk="0" hangingPunct="1">
        <a:defRPr sz="2040" kern="1200">
          <a:solidFill>
            <a:schemeClr val="tx1"/>
          </a:solidFill>
          <a:latin typeface="+mn-lt"/>
          <a:ea typeface="+mn-ea"/>
          <a:cs typeface="+mn-cs"/>
        </a:defRPr>
      </a:lvl3pPr>
      <a:lvl4pPr marL="1554434" algn="l" defTabSz="1036290" rtl="0" eaLnBrk="1" latinLnBrk="0" hangingPunct="1">
        <a:defRPr sz="2040" kern="1200">
          <a:solidFill>
            <a:schemeClr val="tx1"/>
          </a:solidFill>
          <a:latin typeface="+mn-lt"/>
          <a:ea typeface="+mn-ea"/>
          <a:cs typeface="+mn-cs"/>
        </a:defRPr>
      </a:lvl4pPr>
      <a:lvl5pPr marL="2072579" algn="l" defTabSz="1036290" rtl="0" eaLnBrk="1" latinLnBrk="0" hangingPunct="1">
        <a:defRPr sz="2040" kern="1200">
          <a:solidFill>
            <a:schemeClr val="tx1"/>
          </a:solidFill>
          <a:latin typeface="+mn-lt"/>
          <a:ea typeface="+mn-ea"/>
          <a:cs typeface="+mn-cs"/>
        </a:defRPr>
      </a:lvl5pPr>
      <a:lvl6pPr marL="2590724" algn="l" defTabSz="1036290" rtl="0" eaLnBrk="1" latinLnBrk="0" hangingPunct="1">
        <a:defRPr sz="2040" kern="1200">
          <a:solidFill>
            <a:schemeClr val="tx1"/>
          </a:solidFill>
          <a:latin typeface="+mn-lt"/>
          <a:ea typeface="+mn-ea"/>
          <a:cs typeface="+mn-cs"/>
        </a:defRPr>
      </a:lvl6pPr>
      <a:lvl7pPr marL="3108869" algn="l" defTabSz="1036290" rtl="0" eaLnBrk="1" latinLnBrk="0" hangingPunct="1">
        <a:defRPr sz="2040" kern="1200">
          <a:solidFill>
            <a:schemeClr val="tx1"/>
          </a:solidFill>
          <a:latin typeface="+mn-lt"/>
          <a:ea typeface="+mn-ea"/>
          <a:cs typeface="+mn-cs"/>
        </a:defRPr>
      </a:lvl7pPr>
      <a:lvl8pPr marL="3627013" algn="l" defTabSz="1036290" rtl="0" eaLnBrk="1" latinLnBrk="0" hangingPunct="1">
        <a:defRPr sz="2040" kern="1200">
          <a:solidFill>
            <a:schemeClr val="tx1"/>
          </a:solidFill>
          <a:latin typeface="+mn-lt"/>
          <a:ea typeface="+mn-ea"/>
          <a:cs typeface="+mn-cs"/>
        </a:defRPr>
      </a:lvl8pPr>
      <a:lvl9pPr marL="4145158" algn="l" defTabSz="1036290" rtl="0" eaLnBrk="1" latinLnBrk="0" hangingPunct="1">
        <a:defRPr sz="20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F011E3-F5DC-41B0-8616-F644B15C1958}"/>
              </a:ext>
            </a:extLst>
          </p:cNvPr>
          <p:cNvSpPr>
            <a:spLocks noGrp="1"/>
          </p:cNvSpPr>
          <p:nvPr>
            <p:ph type="ctrTitle"/>
          </p:nvPr>
        </p:nvSpPr>
        <p:spPr>
          <a:xfrm>
            <a:off x="1257300" y="1782501"/>
            <a:ext cx="7543800" cy="960699"/>
          </a:xfrm>
        </p:spPr>
        <p:txBody>
          <a:bodyPr rtlCol="0">
            <a:noAutofit/>
          </a:bodyPr>
          <a:lstStyle/>
          <a:p>
            <a:pPr rtl="0"/>
            <a:r>
              <a:rPr lang="it-IT" sz="7300" dirty="0"/>
              <a:t>Scuola 725</a:t>
            </a:r>
          </a:p>
        </p:txBody>
      </p:sp>
      <p:sp>
        <p:nvSpPr>
          <p:cNvPr id="3" name="Sottotitolo 2">
            <a:extLst>
              <a:ext uri="{FF2B5EF4-FFF2-40B4-BE49-F238E27FC236}">
                <a16:creationId xmlns:a16="http://schemas.microsoft.com/office/drawing/2014/main" id="{DAC1CD09-24D8-4C4C-BFA1-4B2C4E5FB3E8}"/>
              </a:ext>
            </a:extLst>
          </p:cNvPr>
          <p:cNvSpPr>
            <a:spLocks noGrp="1"/>
          </p:cNvSpPr>
          <p:nvPr>
            <p:ph type="subTitle" idx="1"/>
          </p:nvPr>
        </p:nvSpPr>
        <p:spPr>
          <a:xfrm>
            <a:off x="1257300" y="1134320"/>
            <a:ext cx="7543800" cy="621777"/>
          </a:xfrm>
        </p:spPr>
        <p:txBody>
          <a:bodyPr rtlCol="0"/>
          <a:lstStyle/>
          <a:p>
            <a:pPr rtl="0"/>
            <a:r>
              <a:rPr lang="it-IT" dirty="0"/>
              <a:t>I ragazzi di don Roberto Sardelli: dai bisogni ai diritti</a:t>
            </a:r>
          </a:p>
        </p:txBody>
      </p:sp>
      <p:sp>
        <p:nvSpPr>
          <p:cNvPr id="6" name="Segnaposto testo 5">
            <a:extLst>
              <a:ext uri="{FF2B5EF4-FFF2-40B4-BE49-F238E27FC236}">
                <a16:creationId xmlns:a16="http://schemas.microsoft.com/office/drawing/2014/main" id="{0378C5BC-41AF-4353-B07C-3E1AE40721D7}"/>
              </a:ext>
            </a:extLst>
          </p:cNvPr>
          <p:cNvSpPr>
            <a:spLocks noGrp="1"/>
          </p:cNvSpPr>
          <p:nvPr>
            <p:ph type="body" sz="quarter" idx="10"/>
          </p:nvPr>
        </p:nvSpPr>
        <p:spPr>
          <a:xfrm>
            <a:off x="1257300" y="729205"/>
            <a:ext cx="7543800" cy="621777"/>
          </a:xfrm>
        </p:spPr>
        <p:txBody>
          <a:bodyPr rtlCol="0"/>
          <a:lstStyle/>
          <a:p>
            <a:pPr rtl="0"/>
            <a:r>
              <a:rPr lang="it-IT" dirty="0"/>
              <a:t>Studiare in baracca</a:t>
            </a:r>
          </a:p>
        </p:txBody>
      </p:sp>
      <p:sp>
        <p:nvSpPr>
          <p:cNvPr id="7" name="Segnaposto testo 6">
            <a:extLst>
              <a:ext uri="{FF2B5EF4-FFF2-40B4-BE49-F238E27FC236}">
                <a16:creationId xmlns:a16="http://schemas.microsoft.com/office/drawing/2014/main" id="{7906EF62-9529-4839-9BB0-31DCC4935790}"/>
              </a:ext>
            </a:extLst>
          </p:cNvPr>
          <p:cNvSpPr>
            <a:spLocks noGrp="1"/>
          </p:cNvSpPr>
          <p:nvPr>
            <p:ph type="body" sz="quarter" idx="11"/>
          </p:nvPr>
        </p:nvSpPr>
        <p:spPr>
          <a:xfrm>
            <a:off x="1520825" y="2743200"/>
            <a:ext cx="6691487" cy="3599728"/>
          </a:xfrm>
        </p:spPr>
        <p:txBody>
          <a:bodyPr rtlCol="0"/>
          <a:lstStyle/>
          <a:p>
            <a:pPr rtl="0"/>
            <a:r>
              <a:rPr lang="it-IT" sz="1800" dirty="0"/>
              <a:t>«Imparammo a spogliarci del vestito che ci avevano messo addosso, di essere portatori di bisogni, e indossammo l’abito di portatori di diritti». La scuola prende il nome dal numero civico della baracca che Don Roberto Sardelli prese in affitto per aprirla ai bambini, figli dei baraccati dell’Acquedotto Felice e dar così loro un’opportunità educativa e di crescita. Il Fondo Don Roberto Sardelli è costituito dai libri che don Sardelli </a:t>
            </a:r>
            <a:r>
              <a:rPr lang="it-IT" sz="1800"/>
              <a:t>usava a scuola</a:t>
            </a:r>
            <a:r>
              <a:rPr lang="it-IT" sz="1800" dirty="0"/>
              <a:t>, alcuni ricchi di note di lettura e appunti a matita, e da un archivio che documenta l’attività di scuola 725: i giornalini ciclostilati, i disegni a cera dei bambini, alcune fotografie; la corrispondenza con la Curia romana; la rassegna stampa dell’epoca sul tema della lotta per la casa, i baraccati dell’Acquedotto Felice e la lettera al sindaco che ebbe grande risonanza nel 1968.</a:t>
            </a:r>
          </a:p>
        </p:txBody>
      </p:sp>
      <p:sp>
        <p:nvSpPr>
          <p:cNvPr id="9" name="Segnaposto testo 8">
            <a:extLst>
              <a:ext uri="{FF2B5EF4-FFF2-40B4-BE49-F238E27FC236}">
                <a16:creationId xmlns:a16="http://schemas.microsoft.com/office/drawing/2014/main" id="{36EB75D7-EDBB-4A36-B5E0-36EF991EE45D}"/>
              </a:ext>
            </a:extLst>
          </p:cNvPr>
          <p:cNvSpPr>
            <a:spLocks noGrp="1"/>
          </p:cNvSpPr>
          <p:nvPr>
            <p:ph type="body" sz="quarter" idx="13"/>
          </p:nvPr>
        </p:nvSpPr>
        <p:spPr>
          <a:xfrm>
            <a:off x="-4973443" y="6455344"/>
            <a:ext cx="2163336" cy="614362"/>
          </a:xfrm>
        </p:spPr>
        <p:txBody>
          <a:bodyPr rtlCol="0"/>
          <a:lstStyle/>
          <a:p>
            <a:pPr rtl="0"/>
            <a:endParaRPr lang="it-IT" dirty="0"/>
          </a:p>
        </p:txBody>
      </p:sp>
      <p:sp>
        <p:nvSpPr>
          <p:cNvPr id="16" name="Segnaposto testo 15">
            <a:extLst>
              <a:ext uri="{FF2B5EF4-FFF2-40B4-BE49-F238E27FC236}">
                <a16:creationId xmlns:a16="http://schemas.microsoft.com/office/drawing/2014/main" id="{59B7B811-0506-4631-BB92-0C9811479E51}"/>
              </a:ext>
            </a:extLst>
          </p:cNvPr>
          <p:cNvSpPr>
            <a:spLocks noGrp="1"/>
          </p:cNvSpPr>
          <p:nvPr>
            <p:ph type="body" sz="quarter" idx="14"/>
          </p:nvPr>
        </p:nvSpPr>
        <p:spPr>
          <a:xfrm flipV="1">
            <a:off x="14040091" y="5069712"/>
            <a:ext cx="612380" cy="363576"/>
          </a:xfrm>
        </p:spPr>
        <p:txBody>
          <a:bodyPr rtlCol="0"/>
          <a:lstStyle/>
          <a:p>
            <a:pPr rtl="0"/>
            <a:endParaRPr lang="it-IT" dirty="0"/>
          </a:p>
        </p:txBody>
      </p:sp>
      <p:sp>
        <p:nvSpPr>
          <p:cNvPr id="8" name="Segnaposto testo 7">
            <a:extLst>
              <a:ext uri="{FF2B5EF4-FFF2-40B4-BE49-F238E27FC236}">
                <a16:creationId xmlns:a16="http://schemas.microsoft.com/office/drawing/2014/main" id="{9C1B35EC-F6FB-4069-96E4-FC59F2ECF632}"/>
              </a:ext>
            </a:extLst>
          </p:cNvPr>
          <p:cNvSpPr>
            <a:spLocks noGrp="1"/>
          </p:cNvSpPr>
          <p:nvPr>
            <p:ph type="body" sz="quarter" idx="12"/>
          </p:nvPr>
        </p:nvSpPr>
        <p:spPr>
          <a:xfrm flipH="1">
            <a:off x="13091531" y="6455343"/>
            <a:ext cx="948559" cy="614363"/>
          </a:xfrm>
        </p:spPr>
        <p:txBody>
          <a:bodyPr rtlCol="0"/>
          <a:lstStyle/>
          <a:p>
            <a:pPr rtl="0"/>
            <a:endParaRPr lang="it-IT" dirty="0"/>
          </a:p>
        </p:txBody>
      </p:sp>
      <p:sp>
        <p:nvSpPr>
          <p:cNvPr id="5" name="Segnaposto immagine 4">
            <a:extLst>
              <a:ext uri="{FF2B5EF4-FFF2-40B4-BE49-F238E27FC236}">
                <a16:creationId xmlns:a16="http://schemas.microsoft.com/office/drawing/2014/main" id="{37B63E3F-ADD5-BDC2-62E1-B3D8707F9AEA}"/>
              </a:ext>
            </a:extLst>
          </p:cNvPr>
          <p:cNvSpPr>
            <a:spLocks noGrp="1"/>
          </p:cNvSpPr>
          <p:nvPr>
            <p:ph type="pic" sz="quarter" idx="15"/>
          </p:nvPr>
        </p:nvSpPr>
        <p:spPr>
          <a:xfrm flipV="1">
            <a:off x="-4237462" y="5330100"/>
            <a:ext cx="1962613" cy="614362"/>
          </a:xfrm>
        </p:spPr>
        <p:txBody>
          <a:bodyPr/>
          <a:lstStyle/>
          <a:p>
            <a:endParaRPr lang="it-IT" dirty="0"/>
          </a:p>
        </p:txBody>
      </p:sp>
    </p:spTree>
    <p:extLst>
      <p:ext uri="{BB962C8B-B14F-4D97-AF65-F5344CB8AC3E}">
        <p14:creationId xmlns:p14="http://schemas.microsoft.com/office/powerpoint/2010/main" val="3007723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F011E3-F5DC-41B0-8616-F644B15C1958}"/>
              </a:ext>
            </a:extLst>
          </p:cNvPr>
          <p:cNvSpPr>
            <a:spLocks noGrp="1"/>
          </p:cNvSpPr>
          <p:nvPr>
            <p:ph type="ctrTitle"/>
          </p:nvPr>
        </p:nvSpPr>
        <p:spPr>
          <a:xfrm>
            <a:off x="1257300" y="2777333"/>
            <a:ext cx="7543800" cy="1393295"/>
          </a:xfrm>
        </p:spPr>
        <p:txBody>
          <a:bodyPr rtlCol="0">
            <a:noAutofit/>
          </a:bodyPr>
          <a:lstStyle/>
          <a:p>
            <a:pPr rtl="0"/>
            <a:r>
              <a:rPr lang="it-IT" sz="7300" dirty="0"/>
              <a:t>Non tacere</a:t>
            </a:r>
          </a:p>
        </p:txBody>
      </p:sp>
      <p:sp>
        <p:nvSpPr>
          <p:cNvPr id="3" name="Sottotitolo 2">
            <a:extLst>
              <a:ext uri="{FF2B5EF4-FFF2-40B4-BE49-F238E27FC236}">
                <a16:creationId xmlns:a16="http://schemas.microsoft.com/office/drawing/2014/main" id="{DAC1CD09-24D8-4C4C-BFA1-4B2C4E5FB3E8}"/>
              </a:ext>
            </a:extLst>
          </p:cNvPr>
          <p:cNvSpPr>
            <a:spLocks noGrp="1"/>
          </p:cNvSpPr>
          <p:nvPr>
            <p:ph type="subTitle" idx="1"/>
          </p:nvPr>
        </p:nvSpPr>
        <p:spPr>
          <a:xfrm>
            <a:off x="1257300" y="2401956"/>
            <a:ext cx="7543800" cy="411591"/>
          </a:xfrm>
        </p:spPr>
        <p:txBody>
          <a:bodyPr rtlCol="0"/>
          <a:lstStyle/>
          <a:p>
            <a:pPr rtl="0"/>
            <a:r>
              <a:rPr lang="it-IT" dirty="0"/>
              <a:t>Documento degli studenti </a:t>
            </a:r>
          </a:p>
        </p:txBody>
      </p:sp>
      <p:sp>
        <p:nvSpPr>
          <p:cNvPr id="6" name="Segnaposto testo 5">
            <a:extLst>
              <a:ext uri="{FF2B5EF4-FFF2-40B4-BE49-F238E27FC236}">
                <a16:creationId xmlns:a16="http://schemas.microsoft.com/office/drawing/2014/main" id="{0378C5BC-41AF-4353-B07C-3E1AE40721D7}"/>
              </a:ext>
            </a:extLst>
          </p:cNvPr>
          <p:cNvSpPr>
            <a:spLocks noGrp="1"/>
          </p:cNvSpPr>
          <p:nvPr>
            <p:ph type="body" sz="quarter" idx="10"/>
          </p:nvPr>
        </p:nvSpPr>
        <p:spPr>
          <a:xfrm>
            <a:off x="1257300" y="1202022"/>
            <a:ext cx="7543800" cy="560588"/>
          </a:xfrm>
        </p:spPr>
        <p:txBody>
          <a:bodyPr rtlCol="0"/>
          <a:lstStyle/>
          <a:p>
            <a:pPr rtl="0"/>
            <a:r>
              <a:rPr lang="it-IT" dirty="0"/>
              <a:t>Scuola 725</a:t>
            </a:r>
          </a:p>
        </p:txBody>
      </p:sp>
      <p:sp>
        <p:nvSpPr>
          <p:cNvPr id="7" name="Segnaposto testo 6">
            <a:extLst>
              <a:ext uri="{FF2B5EF4-FFF2-40B4-BE49-F238E27FC236}">
                <a16:creationId xmlns:a16="http://schemas.microsoft.com/office/drawing/2014/main" id="{7906EF62-9529-4839-9BB0-31DCC4935790}"/>
              </a:ext>
            </a:extLst>
          </p:cNvPr>
          <p:cNvSpPr>
            <a:spLocks noGrp="1"/>
          </p:cNvSpPr>
          <p:nvPr>
            <p:ph type="body" sz="quarter" idx="11"/>
          </p:nvPr>
        </p:nvSpPr>
        <p:spPr>
          <a:xfrm>
            <a:off x="1520825" y="4172948"/>
            <a:ext cx="6691487" cy="2169979"/>
          </a:xfrm>
        </p:spPr>
        <p:txBody>
          <a:bodyPr rtlCol="0"/>
          <a:lstStyle/>
          <a:p>
            <a:pPr rtl="0"/>
            <a:r>
              <a:rPr lang="it-IT" sz="1800" dirty="0"/>
              <a:t>«Questo libro è il frutto del lavoro della nostra scuola dove viviamo e studiamo sempre insieme. Noi […] pensiamo che i nostri compagni siano intelligenti. Perciò devono conoscere cose importanti e non favole. Essi devono interrogarsi di politica, di religione e di storia. Solo discutendo di cose serie diventeranno uomini. Il nostro è un libro nato dalle discussioni che facciamo ogni giorno da più di due anni sugli articoli dei giornali, sui libri e sulla Bibbia. Vi hanno lavorato ragazzi dagli otto 8 ai 16 anni»</a:t>
            </a:r>
          </a:p>
        </p:txBody>
      </p:sp>
      <p:sp>
        <p:nvSpPr>
          <p:cNvPr id="9" name="Segnaposto testo 8">
            <a:extLst>
              <a:ext uri="{FF2B5EF4-FFF2-40B4-BE49-F238E27FC236}">
                <a16:creationId xmlns:a16="http://schemas.microsoft.com/office/drawing/2014/main" id="{36EB75D7-EDBB-4A36-B5E0-36EF991EE45D}"/>
              </a:ext>
            </a:extLst>
          </p:cNvPr>
          <p:cNvSpPr>
            <a:spLocks noGrp="1"/>
          </p:cNvSpPr>
          <p:nvPr>
            <p:ph type="body" sz="quarter" idx="13"/>
          </p:nvPr>
        </p:nvSpPr>
        <p:spPr>
          <a:xfrm>
            <a:off x="-4973443" y="6455344"/>
            <a:ext cx="2163336" cy="614362"/>
          </a:xfrm>
        </p:spPr>
        <p:txBody>
          <a:bodyPr rtlCol="0"/>
          <a:lstStyle/>
          <a:p>
            <a:pPr rtl="0"/>
            <a:endParaRPr lang="it-IT" dirty="0"/>
          </a:p>
        </p:txBody>
      </p:sp>
      <p:sp>
        <p:nvSpPr>
          <p:cNvPr id="16" name="Segnaposto testo 15">
            <a:extLst>
              <a:ext uri="{FF2B5EF4-FFF2-40B4-BE49-F238E27FC236}">
                <a16:creationId xmlns:a16="http://schemas.microsoft.com/office/drawing/2014/main" id="{59B7B811-0506-4631-BB92-0C9811479E51}"/>
              </a:ext>
            </a:extLst>
          </p:cNvPr>
          <p:cNvSpPr>
            <a:spLocks noGrp="1"/>
          </p:cNvSpPr>
          <p:nvPr>
            <p:ph type="body" sz="quarter" idx="14"/>
          </p:nvPr>
        </p:nvSpPr>
        <p:spPr>
          <a:xfrm flipV="1">
            <a:off x="14040091" y="5069712"/>
            <a:ext cx="612380" cy="363576"/>
          </a:xfrm>
        </p:spPr>
        <p:txBody>
          <a:bodyPr rtlCol="0"/>
          <a:lstStyle/>
          <a:p>
            <a:pPr rtl="0"/>
            <a:endParaRPr lang="it-IT" dirty="0"/>
          </a:p>
        </p:txBody>
      </p:sp>
      <p:sp>
        <p:nvSpPr>
          <p:cNvPr id="8" name="Segnaposto testo 7">
            <a:extLst>
              <a:ext uri="{FF2B5EF4-FFF2-40B4-BE49-F238E27FC236}">
                <a16:creationId xmlns:a16="http://schemas.microsoft.com/office/drawing/2014/main" id="{9C1B35EC-F6FB-4069-96E4-FC59F2ECF632}"/>
              </a:ext>
            </a:extLst>
          </p:cNvPr>
          <p:cNvSpPr>
            <a:spLocks noGrp="1"/>
          </p:cNvSpPr>
          <p:nvPr>
            <p:ph type="body" sz="quarter" idx="12"/>
          </p:nvPr>
        </p:nvSpPr>
        <p:spPr>
          <a:xfrm flipH="1">
            <a:off x="13091531" y="6455343"/>
            <a:ext cx="948559" cy="614363"/>
          </a:xfrm>
        </p:spPr>
        <p:txBody>
          <a:bodyPr rtlCol="0"/>
          <a:lstStyle/>
          <a:p>
            <a:pPr rtl="0"/>
            <a:endParaRPr lang="it-IT" dirty="0"/>
          </a:p>
        </p:txBody>
      </p:sp>
      <p:sp>
        <p:nvSpPr>
          <p:cNvPr id="5" name="Segnaposto immagine 4">
            <a:extLst>
              <a:ext uri="{FF2B5EF4-FFF2-40B4-BE49-F238E27FC236}">
                <a16:creationId xmlns:a16="http://schemas.microsoft.com/office/drawing/2014/main" id="{37B63E3F-ADD5-BDC2-62E1-B3D8707F9AEA}"/>
              </a:ext>
            </a:extLst>
          </p:cNvPr>
          <p:cNvSpPr>
            <a:spLocks noGrp="1"/>
          </p:cNvSpPr>
          <p:nvPr>
            <p:ph type="pic" sz="quarter" idx="15"/>
          </p:nvPr>
        </p:nvSpPr>
        <p:spPr>
          <a:xfrm flipV="1">
            <a:off x="-4237462" y="5330100"/>
            <a:ext cx="1962613" cy="614362"/>
          </a:xfrm>
        </p:spPr>
        <p:txBody>
          <a:bodyPr/>
          <a:lstStyle/>
          <a:p>
            <a:endParaRPr lang="it-IT" dirty="0"/>
          </a:p>
        </p:txBody>
      </p:sp>
    </p:spTree>
    <p:extLst>
      <p:ext uri="{BB962C8B-B14F-4D97-AF65-F5344CB8AC3E}">
        <p14:creationId xmlns:p14="http://schemas.microsoft.com/office/powerpoint/2010/main" val="1755178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F011E3-F5DC-41B0-8616-F644B15C1958}"/>
              </a:ext>
            </a:extLst>
          </p:cNvPr>
          <p:cNvSpPr>
            <a:spLocks noGrp="1"/>
          </p:cNvSpPr>
          <p:nvPr>
            <p:ph type="ctrTitle"/>
          </p:nvPr>
        </p:nvSpPr>
        <p:spPr>
          <a:xfrm>
            <a:off x="1257300" y="2777333"/>
            <a:ext cx="7543800" cy="1393295"/>
          </a:xfrm>
        </p:spPr>
        <p:txBody>
          <a:bodyPr rtlCol="0">
            <a:noAutofit/>
          </a:bodyPr>
          <a:lstStyle/>
          <a:p>
            <a:pPr rtl="0"/>
            <a:r>
              <a:rPr lang="it-IT" sz="7300" dirty="0"/>
              <a:t>Il libro </a:t>
            </a:r>
          </a:p>
        </p:txBody>
      </p:sp>
      <p:sp>
        <p:nvSpPr>
          <p:cNvPr id="3" name="Sottotitolo 2">
            <a:extLst>
              <a:ext uri="{FF2B5EF4-FFF2-40B4-BE49-F238E27FC236}">
                <a16:creationId xmlns:a16="http://schemas.microsoft.com/office/drawing/2014/main" id="{DAC1CD09-24D8-4C4C-BFA1-4B2C4E5FB3E8}"/>
              </a:ext>
            </a:extLst>
          </p:cNvPr>
          <p:cNvSpPr>
            <a:spLocks noGrp="1"/>
          </p:cNvSpPr>
          <p:nvPr>
            <p:ph type="subTitle" idx="1"/>
          </p:nvPr>
        </p:nvSpPr>
        <p:spPr>
          <a:xfrm>
            <a:off x="1257300" y="2401956"/>
            <a:ext cx="7543800" cy="411591"/>
          </a:xfrm>
        </p:spPr>
        <p:txBody>
          <a:bodyPr rtlCol="0"/>
          <a:lstStyle/>
          <a:p>
            <a:pPr rtl="0"/>
            <a:r>
              <a:rPr lang="it-IT" dirty="0"/>
              <a:t>Documento degli studenti </a:t>
            </a:r>
          </a:p>
        </p:txBody>
      </p:sp>
      <p:sp>
        <p:nvSpPr>
          <p:cNvPr id="6" name="Segnaposto testo 5">
            <a:extLst>
              <a:ext uri="{FF2B5EF4-FFF2-40B4-BE49-F238E27FC236}">
                <a16:creationId xmlns:a16="http://schemas.microsoft.com/office/drawing/2014/main" id="{0378C5BC-41AF-4353-B07C-3E1AE40721D7}"/>
              </a:ext>
            </a:extLst>
          </p:cNvPr>
          <p:cNvSpPr>
            <a:spLocks noGrp="1"/>
          </p:cNvSpPr>
          <p:nvPr>
            <p:ph type="body" sz="quarter" idx="10"/>
          </p:nvPr>
        </p:nvSpPr>
        <p:spPr>
          <a:xfrm>
            <a:off x="1257300" y="1202022"/>
            <a:ext cx="7543800" cy="560588"/>
          </a:xfrm>
        </p:spPr>
        <p:txBody>
          <a:bodyPr rtlCol="0"/>
          <a:lstStyle/>
          <a:p>
            <a:pPr rtl="0"/>
            <a:r>
              <a:rPr lang="it-IT" dirty="0"/>
              <a:t>Scuola 725</a:t>
            </a:r>
          </a:p>
        </p:txBody>
      </p:sp>
      <p:sp>
        <p:nvSpPr>
          <p:cNvPr id="7" name="Segnaposto testo 6">
            <a:extLst>
              <a:ext uri="{FF2B5EF4-FFF2-40B4-BE49-F238E27FC236}">
                <a16:creationId xmlns:a16="http://schemas.microsoft.com/office/drawing/2014/main" id="{7906EF62-9529-4839-9BB0-31DCC4935790}"/>
              </a:ext>
            </a:extLst>
          </p:cNvPr>
          <p:cNvSpPr>
            <a:spLocks noGrp="1"/>
          </p:cNvSpPr>
          <p:nvPr>
            <p:ph type="body" sz="quarter" idx="11"/>
          </p:nvPr>
        </p:nvSpPr>
        <p:spPr>
          <a:xfrm>
            <a:off x="1520825" y="4172948"/>
            <a:ext cx="6691487" cy="2169979"/>
          </a:xfrm>
        </p:spPr>
        <p:txBody>
          <a:bodyPr rtlCol="0"/>
          <a:lstStyle/>
          <a:p>
            <a:pPr rtl="0"/>
            <a:r>
              <a:rPr lang="it-IT" sz="1800" dirty="0"/>
              <a:t>Il Non tacere, nello specifico, è una raccolta di brani, racconti della Bibbia confrontati con i fatti della vita quotidiana, commenti a notizie lette sui giornali o ascoltate alla radio, lettere, dialoghi, aneddoti e poesie che i ragazzi della Scuola 725 dedicano ai loro coetanei, agli insegnanti e «a tutti gli operai che amano la loro cultura» (Scuola 725, 2020: 18). Molte pagine sono illustrate da disegni, con i quali quei ragazzi, che hanno già conosciuto e vissuto l’ingiustizia (emigrazione, miseria, esclusione). </a:t>
            </a:r>
          </a:p>
        </p:txBody>
      </p:sp>
      <p:sp>
        <p:nvSpPr>
          <p:cNvPr id="9" name="Segnaposto testo 8">
            <a:extLst>
              <a:ext uri="{FF2B5EF4-FFF2-40B4-BE49-F238E27FC236}">
                <a16:creationId xmlns:a16="http://schemas.microsoft.com/office/drawing/2014/main" id="{36EB75D7-EDBB-4A36-B5E0-36EF991EE45D}"/>
              </a:ext>
            </a:extLst>
          </p:cNvPr>
          <p:cNvSpPr>
            <a:spLocks noGrp="1"/>
          </p:cNvSpPr>
          <p:nvPr>
            <p:ph type="body" sz="quarter" idx="13"/>
          </p:nvPr>
        </p:nvSpPr>
        <p:spPr>
          <a:xfrm>
            <a:off x="-4973443" y="6455344"/>
            <a:ext cx="2163336" cy="614362"/>
          </a:xfrm>
        </p:spPr>
        <p:txBody>
          <a:bodyPr rtlCol="0"/>
          <a:lstStyle/>
          <a:p>
            <a:pPr rtl="0"/>
            <a:endParaRPr lang="it-IT" dirty="0"/>
          </a:p>
        </p:txBody>
      </p:sp>
      <p:sp>
        <p:nvSpPr>
          <p:cNvPr id="16" name="Segnaposto testo 15">
            <a:extLst>
              <a:ext uri="{FF2B5EF4-FFF2-40B4-BE49-F238E27FC236}">
                <a16:creationId xmlns:a16="http://schemas.microsoft.com/office/drawing/2014/main" id="{59B7B811-0506-4631-BB92-0C9811479E51}"/>
              </a:ext>
            </a:extLst>
          </p:cNvPr>
          <p:cNvSpPr>
            <a:spLocks noGrp="1"/>
          </p:cNvSpPr>
          <p:nvPr>
            <p:ph type="body" sz="quarter" idx="14"/>
          </p:nvPr>
        </p:nvSpPr>
        <p:spPr>
          <a:xfrm flipV="1">
            <a:off x="14040091" y="5069712"/>
            <a:ext cx="612380" cy="363576"/>
          </a:xfrm>
        </p:spPr>
        <p:txBody>
          <a:bodyPr rtlCol="0"/>
          <a:lstStyle/>
          <a:p>
            <a:pPr rtl="0"/>
            <a:endParaRPr lang="it-IT" dirty="0"/>
          </a:p>
        </p:txBody>
      </p:sp>
      <p:sp>
        <p:nvSpPr>
          <p:cNvPr id="8" name="Segnaposto testo 7">
            <a:extLst>
              <a:ext uri="{FF2B5EF4-FFF2-40B4-BE49-F238E27FC236}">
                <a16:creationId xmlns:a16="http://schemas.microsoft.com/office/drawing/2014/main" id="{9C1B35EC-F6FB-4069-96E4-FC59F2ECF632}"/>
              </a:ext>
            </a:extLst>
          </p:cNvPr>
          <p:cNvSpPr>
            <a:spLocks noGrp="1"/>
          </p:cNvSpPr>
          <p:nvPr>
            <p:ph type="body" sz="quarter" idx="12"/>
          </p:nvPr>
        </p:nvSpPr>
        <p:spPr>
          <a:xfrm flipH="1">
            <a:off x="13091531" y="6455343"/>
            <a:ext cx="948559" cy="614363"/>
          </a:xfrm>
        </p:spPr>
        <p:txBody>
          <a:bodyPr rtlCol="0"/>
          <a:lstStyle/>
          <a:p>
            <a:pPr rtl="0"/>
            <a:endParaRPr lang="it-IT" dirty="0"/>
          </a:p>
        </p:txBody>
      </p:sp>
      <p:sp>
        <p:nvSpPr>
          <p:cNvPr id="5" name="Segnaposto immagine 4">
            <a:extLst>
              <a:ext uri="{FF2B5EF4-FFF2-40B4-BE49-F238E27FC236}">
                <a16:creationId xmlns:a16="http://schemas.microsoft.com/office/drawing/2014/main" id="{37B63E3F-ADD5-BDC2-62E1-B3D8707F9AEA}"/>
              </a:ext>
            </a:extLst>
          </p:cNvPr>
          <p:cNvSpPr>
            <a:spLocks noGrp="1"/>
          </p:cNvSpPr>
          <p:nvPr>
            <p:ph type="pic" sz="quarter" idx="15"/>
          </p:nvPr>
        </p:nvSpPr>
        <p:spPr>
          <a:xfrm flipV="1">
            <a:off x="-4237462" y="5330100"/>
            <a:ext cx="1962613" cy="614362"/>
          </a:xfrm>
        </p:spPr>
        <p:txBody>
          <a:bodyPr/>
          <a:lstStyle/>
          <a:p>
            <a:endParaRPr lang="it-IT" dirty="0"/>
          </a:p>
        </p:txBody>
      </p:sp>
    </p:spTree>
    <p:extLst>
      <p:ext uri="{BB962C8B-B14F-4D97-AF65-F5344CB8AC3E}">
        <p14:creationId xmlns:p14="http://schemas.microsoft.com/office/powerpoint/2010/main" val="3043811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F011E3-F5DC-41B0-8616-F644B15C1958}"/>
              </a:ext>
            </a:extLst>
          </p:cNvPr>
          <p:cNvSpPr>
            <a:spLocks noGrp="1"/>
          </p:cNvSpPr>
          <p:nvPr>
            <p:ph type="ctrTitle"/>
          </p:nvPr>
        </p:nvSpPr>
        <p:spPr>
          <a:xfrm>
            <a:off x="1257300" y="2430686"/>
            <a:ext cx="7543800" cy="1006996"/>
          </a:xfrm>
        </p:spPr>
        <p:txBody>
          <a:bodyPr rtlCol="0">
            <a:noAutofit/>
          </a:bodyPr>
          <a:lstStyle/>
          <a:p>
            <a:pPr rtl="0"/>
            <a:r>
              <a:rPr lang="it-IT" sz="7300" dirty="0"/>
              <a:t>I temi</a:t>
            </a:r>
          </a:p>
        </p:txBody>
      </p:sp>
      <p:sp>
        <p:nvSpPr>
          <p:cNvPr id="3" name="Sottotitolo 2">
            <a:extLst>
              <a:ext uri="{FF2B5EF4-FFF2-40B4-BE49-F238E27FC236}">
                <a16:creationId xmlns:a16="http://schemas.microsoft.com/office/drawing/2014/main" id="{DAC1CD09-24D8-4C4C-BFA1-4B2C4E5FB3E8}"/>
              </a:ext>
            </a:extLst>
          </p:cNvPr>
          <p:cNvSpPr>
            <a:spLocks noGrp="1"/>
          </p:cNvSpPr>
          <p:nvPr>
            <p:ph type="subTitle" idx="1"/>
          </p:nvPr>
        </p:nvSpPr>
        <p:spPr>
          <a:xfrm>
            <a:off x="1257300" y="1762611"/>
            <a:ext cx="7543800" cy="668074"/>
          </a:xfrm>
        </p:spPr>
        <p:txBody>
          <a:bodyPr rtlCol="0"/>
          <a:lstStyle/>
          <a:p>
            <a:pPr rtl="0"/>
            <a:r>
              <a:rPr lang="it-IT" dirty="0"/>
              <a:t>Documento degli studenti </a:t>
            </a:r>
          </a:p>
        </p:txBody>
      </p:sp>
      <p:sp>
        <p:nvSpPr>
          <p:cNvPr id="6" name="Segnaposto testo 5">
            <a:extLst>
              <a:ext uri="{FF2B5EF4-FFF2-40B4-BE49-F238E27FC236}">
                <a16:creationId xmlns:a16="http://schemas.microsoft.com/office/drawing/2014/main" id="{0378C5BC-41AF-4353-B07C-3E1AE40721D7}"/>
              </a:ext>
            </a:extLst>
          </p:cNvPr>
          <p:cNvSpPr>
            <a:spLocks noGrp="1"/>
          </p:cNvSpPr>
          <p:nvPr>
            <p:ph type="body" sz="quarter" idx="10"/>
          </p:nvPr>
        </p:nvSpPr>
        <p:spPr>
          <a:xfrm>
            <a:off x="1257300" y="1202022"/>
            <a:ext cx="7543800" cy="560588"/>
          </a:xfrm>
        </p:spPr>
        <p:txBody>
          <a:bodyPr rtlCol="0"/>
          <a:lstStyle/>
          <a:p>
            <a:pPr rtl="0"/>
            <a:r>
              <a:rPr lang="it-IT" dirty="0"/>
              <a:t>Scuola 725</a:t>
            </a:r>
          </a:p>
        </p:txBody>
      </p:sp>
      <p:sp>
        <p:nvSpPr>
          <p:cNvPr id="7" name="Segnaposto testo 6">
            <a:extLst>
              <a:ext uri="{FF2B5EF4-FFF2-40B4-BE49-F238E27FC236}">
                <a16:creationId xmlns:a16="http://schemas.microsoft.com/office/drawing/2014/main" id="{7906EF62-9529-4839-9BB0-31DCC4935790}"/>
              </a:ext>
            </a:extLst>
          </p:cNvPr>
          <p:cNvSpPr>
            <a:spLocks noGrp="1"/>
          </p:cNvSpPr>
          <p:nvPr>
            <p:ph type="body" sz="quarter" idx="11"/>
          </p:nvPr>
        </p:nvSpPr>
        <p:spPr>
          <a:xfrm>
            <a:off x="810229" y="3437682"/>
            <a:ext cx="8426368" cy="2905245"/>
          </a:xfrm>
        </p:spPr>
        <p:txBody>
          <a:bodyPr rtlCol="0"/>
          <a:lstStyle/>
          <a:p>
            <a:pPr rtl="0"/>
            <a:r>
              <a:rPr lang="it-IT" sz="1800" dirty="0"/>
              <a:t>La delusione dei bambini emigrati con la famiglia dal paese, al loro arrivo in città; il confinamento, per molti di loro, nelle classi differenziali della scuola “del mattino” (così chiamano la scuola pubblica); le misere condizioni di lavoro della classe operaia; la storia di una madre di dodici figli, con il marito disoccupato, che si avvelena davanti al Quirinale bevendo varechina; il ricco seduto in poltrona che dice ai poveri di fare meno figli; l’operaio tornitore licenziato per la sua attività sindacale; le dure condizioni di vita dei senza casa e dei senza lavoro; l’industrial arrestato per aver imbrogliato 1.500 operai che riesce comunque a farsi liberare dai suoi avvocati ea scappare in Libano; il principe romano che fronda il fisco per parecchi milioni e poi regala terreni alla diocesi per la costruzione di nuove chiese.</a:t>
            </a:r>
          </a:p>
        </p:txBody>
      </p:sp>
      <p:sp>
        <p:nvSpPr>
          <p:cNvPr id="9" name="Segnaposto testo 8">
            <a:extLst>
              <a:ext uri="{FF2B5EF4-FFF2-40B4-BE49-F238E27FC236}">
                <a16:creationId xmlns:a16="http://schemas.microsoft.com/office/drawing/2014/main" id="{36EB75D7-EDBB-4A36-B5E0-36EF991EE45D}"/>
              </a:ext>
            </a:extLst>
          </p:cNvPr>
          <p:cNvSpPr>
            <a:spLocks noGrp="1"/>
          </p:cNvSpPr>
          <p:nvPr>
            <p:ph type="body" sz="quarter" idx="13"/>
          </p:nvPr>
        </p:nvSpPr>
        <p:spPr>
          <a:xfrm>
            <a:off x="-4973443" y="6455344"/>
            <a:ext cx="2163336" cy="614362"/>
          </a:xfrm>
        </p:spPr>
        <p:txBody>
          <a:bodyPr rtlCol="0"/>
          <a:lstStyle/>
          <a:p>
            <a:pPr rtl="0"/>
            <a:endParaRPr lang="it-IT" dirty="0"/>
          </a:p>
        </p:txBody>
      </p:sp>
      <p:sp>
        <p:nvSpPr>
          <p:cNvPr id="16" name="Segnaposto testo 15">
            <a:extLst>
              <a:ext uri="{FF2B5EF4-FFF2-40B4-BE49-F238E27FC236}">
                <a16:creationId xmlns:a16="http://schemas.microsoft.com/office/drawing/2014/main" id="{59B7B811-0506-4631-BB92-0C9811479E51}"/>
              </a:ext>
            </a:extLst>
          </p:cNvPr>
          <p:cNvSpPr>
            <a:spLocks noGrp="1"/>
          </p:cNvSpPr>
          <p:nvPr>
            <p:ph type="body" sz="quarter" idx="14"/>
          </p:nvPr>
        </p:nvSpPr>
        <p:spPr>
          <a:xfrm flipV="1">
            <a:off x="14040091" y="5069712"/>
            <a:ext cx="612380" cy="363576"/>
          </a:xfrm>
        </p:spPr>
        <p:txBody>
          <a:bodyPr rtlCol="0"/>
          <a:lstStyle/>
          <a:p>
            <a:pPr rtl="0"/>
            <a:endParaRPr lang="it-IT" dirty="0"/>
          </a:p>
        </p:txBody>
      </p:sp>
      <p:sp>
        <p:nvSpPr>
          <p:cNvPr id="8" name="Segnaposto testo 7">
            <a:extLst>
              <a:ext uri="{FF2B5EF4-FFF2-40B4-BE49-F238E27FC236}">
                <a16:creationId xmlns:a16="http://schemas.microsoft.com/office/drawing/2014/main" id="{9C1B35EC-F6FB-4069-96E4-FC59F2ECF632}"/>
              </a:ext>
            </a:extLst>
          </p:cNvPr>
          <p:cNvSpPr>
            <a:spLocks noGrp="1"/>
          </p:cNvSpPr>
          <p:nvPr>
            <p:ph type="body" sz="quarter" idx="12"/>
          </p:nvPr>
        </p:nvSpPr>
        <p:spPr>
          <a:xfrm flipH="1">
            <a:off x="13091531" y="6455343"/>
            <a:ext cx="948559" cy="614363"/>
          </a:xfrm>
        </p:spPr>
        <p:txBody>
          <a:bodyPr rtlCol="0"/>
          <a:lstStyle/>
          <a:p>
            <a:pPr rtl="0"/>
            <a:endParaRPr lang="it-IT" dirty="0"/>
          </a:p>
        </p:txBody>
      </p:sp>
      <p:sp>
        <p:nvSpPr>
          <p:cNvPr id="5" name="Segnaposto immagine 4">
            <a:extLst>
              <a:ext uri="{FF2B5EF4-FFF2-40B4-BE49-F238E27FC236}">
                <a16:creationId xmlns:a16="http://schemas.microsoft.com/office/drawing/2014/main" id="{37B63E3F-ADD5-BDC2-62E1-B3D8707F9AEA}"/>
              </a:ext>
            </a:extLst>
          </p:cNvPr>
          <p:cNvSpPr>
            <a:spLocks noGrp="1"/>
          </p:cNvSpPr>
          <p:nvPr>
            <p:ph type="pic" sz="quarter" idx="15"/>
          </p:nvPr>
        </p:nvSpPr>
        <p:spPr>
          <a:xfrm flipV="1">
            <a:off x="-4237462" y="5330100"/>
            <a:ext cx="1962613" cy="614362"/>
          </a:xfrm>
        </p:spPr>
        <p:txBody>
          <a:bodyPr/>
          <a:lstStyle/>
          <a:p>
            <a:endParaRPr lang="it-IT" dirty="0"/>
          </a:p>
        </p:txBody>
      </p:sp>
    </p:spTree>
    <p:extLst>
      <p:ext uri="{BB962C8B-B14F-4D97-AF65-F5344CB8AC3E}">
        <p14:creationId xmlns:p14="http://schemas.microsoft.com/office/powerpoint/2010/main" val="884769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F011E3-F5DC-41B0-8616-F644B15C1958}"/>
              </a:ext>
            </a:extLst>
          </p:cNvPr>
          <p:cNvSpPr>
            <a:spLocks noGrp="1"/>
          </p:cNvSpPr>
          <p:nvPr>
            <p:ph type="ctrTitle"/>
          </p:nvPr>
        </p:nvSpPr>
        <p:spPr>
          <a:xfrm>
            <a:off x="1257300" y="2777333"/>
            <a:ext cx="7543800" cy="1393295"/>
          </a:xfrm>
        </p:spPr>
        <p:txBody>
          <a:bodyPr rtlCol="0">
            <a:noAutofit/>
          </a:bodyPr>
          <a:lstStyle/>
          <a:p>
            <a:pPr rtl="0"/>
            <a:r>
              <a:rPr lang="it-IT" sz="7300" dirty="0"/>
              <a:t>Il mondo visto dall’Acquedotto</a:t>
            </a:r>
          </a:p>
        </p:txBody>
      </p:sp>
      <p:sp>
        <p:nvSpPr>
          <p:cNvPr id="3" name="Sottotitolo 2">
            <a:extLst>
              <a:ext uri="{FF2B5EF4-FFF2-40B4-BE49-F238E27FC236}">
                <a16:creationId xmlns:a16="http://schemas.microsoft.com/office/drawing/2014/main" id="{DAC1CD09-24D8-4C4C-BFA1-4B2C4E5FB3E8}"/>
              </a:ext>
            </a:extLst>
          </p:cNvPr>
          <p:cNvSpPr>
            <a:spLocks noGrp="1"/>
          </p:cNvSpPr>
          <p:nvPr>
            <p:ph type="subTitle" idx="1"/>
          </p:nvPr>
        </p:nvSpPr>
        <p:spPr>
          <a:xfrm>
            <a:off x="1257300" y="2025570"/>
            <a:ext cx="7543800" cy="560588"/>
          </a:xfrm>
        </p:spPr>
        <p:txBody>
          <a:bodyPr rtlCol="0"/>
          <a:lstStyle/>
          <a:p>
            <a:pPr rtl="0"/>
            <a:r>
              <a:rPr lang="it-IT" dirty="0"/>
              <a:t>Documento degli studenti </a:t>
            </a:r>
          </a:p>
        </p:txBody>
      </p:sp>
      <p:sp>
        <p:nvSpPr>
          <p:cNvPr id="6" name="Segnaposto testo 5">
            <a:extLst>
              <a:ext uri="{FF2B5EF4-FFF2-40B4-BE49-F238E27FC236}">
                <a16:creationId xmlns:a16="http://schemas.microsoft.com/office/drawing/2014/main" id="{0378C5BC-41AF-4353-B07C-3E1AE40721D7}"/>
              </a:ext>
            </a:extLst>
          </p:cNvPr>
          <p:cNvSpPr>
            <a:spLocks noGrp="1"/>
          </p:cNvSpPr>
          <p:nvPr>
            <p:ph type="body" sz="quarter" idx="10"/>
          </p:nvPr>
        </p:nvSpPr>
        <p:spPr>
          <a:xfrm>
            <a:off x="1257300" y="1202022"/>
            <a:ext cx="7543800" cy="560588"/>
          </a:xfrm>
        </p:spPr>
        <p:txBody>
          <a:bodyPr rtlCol="0"/>
          <a:lstStyle/>
          <a:p>
            <a:pPr rtl="0"/>
            <a:r>
              <a:rPr lang="it-IT" dirty="0"/>
              <a:t>Scuola 725</a:t>
            </a:r>
          </a:p>
        </p:txBody>
      </p:sp>
      <p:sp>
        <p:nvSpPr>
          <p:cNvPr id="7" name="Segnaposto testo 6">
            <a:extLst>
              <a:ext uri="{FF2B5EF4-FFF2-40B4-BE49-F238E27FC236}">
                <a16:creationId xmlns:a16="http://schemas.microsoft.com/office/drawing/2014/main" id="{7906EF62-9529-4839-9BB0-31DCC4935790}"/>
              </a:ext>
            </a:extLst>
          </p:cNvPr>
          <p:cNvSpPr>
            <a:spLocks noGrp="1"/>
          </p:cNvSpPr>
          <p:nvPr>
            <p:ph type="body" sz="quarter" idx="11"/>
          </p:nvPr>
        </p:nvSpPr>
        <p:spPr>
          <a:xfrm>
            <a:off x="1520825" y="4546005"/>
            <a:ext cx="6691487" cy="1796922"/>
          </a:xfrm>
        </p:spPr>
        <p:txBody>
          <a:bodyPr rtlCol="0"/>
          <a:lstStyle/>
          <a:p>
            <a:pPr rtl="0"/>
            <a:r>
              <a:rPr lang="it-IT" sz="1800" dirty="0"/>
              <a:t>I paesi ricchi che assoggettano e rapinano i paesi poveri attraverso il meccanismo del debito; gli afroamericani discriminati negli USA ma arruolati per primi nella guerra del Vietnam; l’URSS che vende carbone al dittatore fascista Franco mentre i minatori spagnoli sono in sciopero per un più giusto salario; la polizia brasiliana che tortura un sacerdote perché schierato dalla parte dei poveri</a:t>
            </a:r>
            <a:r>
              <a:rPr lang="it-IT" sz="2000" dirty="0"/>
              <a:t>.</a:t>
            </a:r>
          </a:p>
        </p:txBody>
      </p:sp>
      <p:sp>
        <p:nvSpPr>
          <p:cNvPr id="9" name="Segnaposto testo 8">
            <a:extLst>
              <a:ext uri="{FF2B5EF4-FFF2-40B4-BE49-F238E27FC236}">
                <a16:creationId xmlns:a16="http://schemas.microsoft.com/office/drawing/2014/main" id="{36EB75D7-EDBB-4A36-B5E0-36EF991EE45D}"/>
              </a:ext>
            </a:extLst>
          </p:cNvPr>
          <p:cNvSpPr>
            <a:spLocks noGrp="1"/>
          </p:cNvSpPr>
          <p:nvPr>
            <p:ph type="body" sz="quarter" idx="13"/>
          </p:nvPr>
        </p:nvSpPr>
        <p:spPr>
          <a:xfrm>
            <a:off x="-4973443" y="6455344"/>
            <a:ext cx="2163336" cy="614362"/>
          </a:xfrm>
        </p:spPr>
        <p:txBody>
          <a:bodyPr rtlCol="0"/>
          <a:lstStyle/>
          <a:p>
            <a:pPr rtl="0"/>
            <a:endParaRPr lang="it-IT" dirty="0"/>
          </a:p>
        </p:txBody>
      </p:sp>
      <p:sp>
        <p:nvSpPr>
          <p:cNvPr id="16" name="Segnaposto testo 15">
            <a:extLst>
              <a:ext uri="{FF2B5EF4-FFF2-40B4-BE49-F238E27FC236}">
                <a16:creationId xmlns:a16="http://schemas.microsoft.com/office/drawing/2014/main" id="{59B7B811-0506-4631-BB92-0C9811479E51}"/>
              </a:ext>
            </a:extLst>
          </p:cNvPr>
          <p:cNvSpPr>
            <a:spLocks noGrp="1"/>
          </p:cNvSpPr>
          <p:nvPr>
            <p:ph type="body" sz="quarter" idx="14"/>
          </p:nvPr>
        </p:nvSpPr>
        <p:spPr>
          <a:xfrm flipV="1">
            <a:off x="14040091" y="5069712"/>
            <a:ext cx="612380" cy="363576"/>
          </a:xfrm>
        </p:spPr>
        <p:txBody>
          <a:bodyPr rtlCol="0"/>
          <a:lstStyle/>
          <a:p>
            <a:pPr rtl="0"/>
            <a:endParaRPr lang="it-IT" dirty="0"/>
          </a:p>
        </p:txBody>
      </p:sp>
      <p:sp>
        <p:nvSpPr>
          <p:cNvPr id="8" name="Segnaposto testo 7">
            <a:extLst>
              <a:ext uri="{FF2B5EF4-FFF2-40B4-BE49-F238E27FC236}">
                <a16:creationId xmlns:a16="http://schemas.microsoft.com/office/drawing/2014/main" id="{9C1B35EC-F6FB-4069-96E4-FC59F2ECF632}"/>
              </a:ext>
            </a:extLst>
          </p:cNvPr>
          <p:cNvSpPr>
            <a:spLocks noGrp="1"/>
          </p:cNvSpPr>
          <p:nvPr>
            <p:ph type="body" sz="quarter" idx="12"/>
          </p:nvPr>
        </p:nvSpPr>
        <p:spPr>
          <a:xfrm flipH="1">
            <a:off x="13091531" y="6455343"/>
            <a:ext cx="948559" cy="614363"/>
          </a:xfrm>
        </p:spPr>
        <p:txBody>
          <a:bodyPr rtlCol="0"/>
          <a:lstStyle/>
          <a:p>
            <a:pPr rtl="0"/>
            <a:endParaRPr lang="it-IT" dirty="0"/>
          </a:p>
        </p:txBody>
      </p:sp>
      <p:sp>
        <p:nvSpPr>
          <p:cNvPr id="5" name="Segnaposto immagine 4">
            <a:extLst>
              <a:ext uri="{FF2B5EF4-FFF2-40B4-BE49-F238E27FC236}">
                <a16:creationId xmlns:a16="http://schemas.microsoft.com/office/drawing/2014/main" id="{37B63E3F-ADD5-BDC2-62E1-B3D8707F9AEA}"/>
              </a:ext>
            </a:extLst>
          </p:cNvPr>
          <p:cNvSpPr>
            <a:spLocks noGrp="1"/>
          </p:cNvSpPr>
          <p:nvPr>
            <p:ph type="pic" sz="quarter" idx="15"/>
          </p:nvPr>
        </p:nvSpPr>
        <p:spPr>
          <a:xfrm flipV="1">
            <a:off x="-4237462" y="5330100"/>
            <a:ext cx="1962613" cy="614362"/>
          </a:xfrm>
        </p:spPr>
        <p:txBody>
          <a:bodyPr/>
          <a:lstStyle/>
          <a:p>
            <a:endParaRPr lang="it-IT" dirty="0"/>
          </a:p>
        </p:txBody>
      </p:sp>
    </p:spTree>
    <p:extLst>
      <p:ext uri="{BB962C8B-B14F-4D97-AF65-F5344CB8AC3E}">
        <p14:creationId xmlns:p14="http://schemas.microsoft.com/office/powerpoint/2010/main" val="4155922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F011E3-F5DC-41B0-8616-F644B15C1958}"/>
              </a:ext>
            </a:extLst>
          </p:cNvPr>
          <p:cNvSpPr>
            <a:spLocks noGrp="1"/>
          </p:cNvSpPr>
          <p:nvPr>
            <p:ph type="ctrTitle"/>
          </p:nvPr>
        </p:nvSpPr>
        <p:spPr>
          <a:xfrm>
            <a:off x="810229" y="2372810"/>
            <a:ext cx="8831482" cy="1064872"/>
          </a:xfrm>
        </p:spPr>
        <p:txBody>
          <a:bodyPr rtlCol="0">
            <a:noAutofit/>
          </a:bodyPr>
          <a:lstStyle/>
          <a:p>
            <a:pPr rtl="0"/>
            <a:r>
              <a:rPr lang="it-IT" sz="7300" dirty="0"/>
              <a:t>Continuare a non tacere</a:t>
            </a:r>
          </a:p>
        </p:txBody>
      </p:sp>
      <p:sp>
        <p:nvSpPr>
          <p:cNvPr id="3" name="Sottotitolo 2">
            <a:extLst>
              <a:ext uri="{FF2B5EF4-FFF2-40B4-BE49-F238E27FC236}">
                <a16:creationId xmlns:a16="http://schemas.microsoft.com/office/drawing/2014/main" id="{DAC1CD09-24D8-4C4C-BFA1-4B2C4E5FB3E8}"/>
              </a:ext>
            </a:extLst>
          </p:cNvPr>
          <p:cNvSpPr>
            <a:spLocks noGrp="1"/>
          </p:cNvSpPr>
          <p:nvPr>
            <p:ph type="subTitle" idx="1"/>
          </p:nvPr>
        </p:nvSpPr>
        <p:spPr>
          <a:xfrm>
            <a:off x="1257300" y="1655181"/>
            <a:ext cx="7543800" cy="416688"/>
          </a:xfrm>
        </p:spPr>
        <p:txBody>
          <a:bodyPr rtlCol="0"/>
          <a:lstStyle/>
          <a:p>
            <a:pPr rtl="0"/>
            <a:r>
              <a:rPr lang="it-IT" dirty="0"/>
              <a:t>40 anni dopo, un nuovo documento</a:t>
            </a:r>
          </a:p>
        </p:txBody>
      </p:sp>
      <p:sp>
        <p:nvSpPr>
          <p:cNvPr id="6" name="Segnaposto testo 5">
            <a:extLst>
              <a:ext uri="{FF2B5EF4-FFF2-40B4-BE49-F238E27FC236}">
                <a16:creationId xmlns:a16="http://schemas.microsoft.com/office/drawing/2014/main" id="{0378C5BC-41AF-4353-B07C-3E1AE40721D7}"/>
              </a:ext>
            </a:extLst>
          </p:cNvPr>
          <p:cNvSpPr>
            <a:spLocks noGrp="1"/>
          </p:cNvSpPr>
          <p:nvPr>
            <p:ph type="body" sz="quarter" idx="10"/>
          </p:nvPr>
        </p:nvSpPr>
        <p:spPr>
          <a:xfrm>
            <a:off x="1257300" y="1202022"/>
            <a:ext cx="7543800" cy="560588"/>
          </a:xfrm>
        </p:spPr>
        <p:txBody>
          <a:bodyPr rtlCol="0"/>
          <a:lstStyle/>
          <a:p>
            <a:pPr rtl="0"/>
            <a:r>
              <a:rPr lang="it-IT" dirty="0"/>
              <a:t>Scuola 725</a:t>
            </a:r>
          </a:p>
        </p:txBody>
      </p:sp>
      <p:sp>
        <p:nvSpPr>
          <p:cNvPr id="7" name="Segnaposto testo 6">
            <a:extLst>
              <a:ext uri="{FF2B5EF4-FFF2-40B4-BE49-F238E27FC236}">
                <a16:creationId xmlns:a16="http://schemas.microsoft.com/office/drawing/2014/main" id="{7906EF62-9529-4839-9BB0-31DCC4935790}"/>
              </a:ext>
            </a:extLst>
          </p:cNvPr>
          <p:cNvSpPr>
            <a:spLocks noGrp="1"/>
          </p:cNvSpPr>
          <p:nvPr>
            <p:ph type="body" sz="quarter" idx="11"/>
          </p:nvPr>
        </p:nvSpPr>
        <p:spPr>
          <a:xfrm>
            <a:off x="810229" y="3981691"/>
            <a:ext cx="8426368" cy="2361236"/>
          </a:xfrm>
        </p:spPr>
        <p:txBody>
          <a:bodyPr rtlCol="0"/>
          <a:lstStyle/>
          <a:p>
            <a:pPr rtl="0"/>
            <a:r>
              <a:rPr lang="it-IT" sz="1800" dirty="0"/>
              <a:t>Eravamo ragazze e ragazzi: mentre alcuni frequentavano la scuola pubblica, altri erano già sul mercato del lavoro e, espropriati della loro età e della scuola, facevano l’esperienza dello sfruttamento….. La città era assente. Noi, spinti dai genitori, frequentavamo la scuola, ma molti, classificati “caratteriali”, finivano nelle classi “differenziali”; tutti, a causa delle condizioni in cui vivevamo, giornalmente subivamo offese ed espliciti inviti a lasciare la scuola. Qui si pronunciavano parole che ferivano la nostra anima: chinavamo il capo e pensavamo che in quelle aule non sarebbe mai entrata la nostra vita…</a:t>
            </a:r>
          </a:p>
        </p:txBody>
      </p:sp>
      <p:sp>
        <p:nvSpPr>
          <p:cNvPr id="9" name="Segnaposto testo 8">
            <a:extLst>
              <a:ext uri="{FF2B5EF4-FFF2-40B4-BE49-F238E27FC236}">
                <a16:creationId xmlns:a16="http://schemas.microsoft.com/office/drawing/2014/main" id="{36EB75D7-EDBB-4A36-B5E0-36EF991EE45D}"/>
              </a:ext>
            </a:extLst>
          </p:cNvPr>
          <p:cNvSpPr>
            <a:spLocks noGrp="1"/>
          </p:cNvSpPr>
          <p:nvPr>
            <p:ph type="body" sz="quarter" idx="13"/>
          </p:nvPr>
        </p:nvSpPr>
        <p:spPr>
          <a:xfrm>
            <a:off x="-4973443" y="6455344"/>
            <a:ext cx="2163336" cy="614362"/>
          </a:xfrm>
        </p:spPr>
        <p:txBody>
          <a:bodyPr rtlCol="0"/>
          <a:lstStyle/>
          <a:p>
            <a:pPr rtl="0"/>
            <a:endParaRPr lang="it-IT" dirty="0"/>
          </a:p>
        </p:txBody>
      </p:sp>
      <p:sp>
        <p:nvSpPr>
          <p:cNvPr id="16" name="Segnaposto testo 15">
            <a:extLst>
              <a:ext uri="{FF2B5EF4-FFF2-40B4-BE49-F238E27FC236}">
                <a16:creationId xmlns:a16="http://schemas.microsoft.com/office/drawing/2014/main" id="{59B7B811-0506-4631-BB92-0C9811479E51}"/>
              </a:ext>
            </a:extLst>
          </p:cNvPr>
          <p:cNvSpPr>
            <a:spLocks noGrp="1"/>
          </p:cNvSpPr>
          <p:nvPr>
            <p:ph type="body" sz="quarter" idx="14"/>
          </p:nvPr>
        </p:nvSpPr>
        <p:spPr>
          <a:xfrm flipV="1">
            <a:off x="14040091" y="5069712"/>
            <a:ext cx="612380" cy="363576"/>
          </a:xfrm>
        </p:spPr>
        <p:txBody>
          <a:bodyPr rtlCol="0"/>
          <a:lstStyle/>
          <a:p>
            <a:pPr rtl="0"/>
            <a:endParaRPr lang="it-IT" dirty="0"/>
          </a:p>
        </p:txBody>
      </p:sp>
      <p:sp>
        <p:nvSpPr>
          <p:cNvPr id="8" name="Segnaposto testo 7">
            <a:extLst>
              <a:ext uri="{FF2B5EF4-FFF2-40B4-BE49-F238E27FC236}">
                <a16:creationId xmlns:a16="http://schemas.microsoft.com/office/drawing/2014/main" id="{9C1B35EC-F6FB-4069-96E4-FC59F2ECF632}"/>
              </a:ext>
            </a:extLst>
          </p:cNvPr>
          <p:cNvSpPr>
            <a:spLocks noGrp="1"/>
          </p:cNvSpPr>
          <p:nvPr>
            <p:ph type="body" sz="quarter" idx="12"/>
          </p:nvPr>
        </p:nvSpPr>
        <p:spPr>
          <a:xfrm flipH="1">
            <a:off x="13091531" y="6455343"/>
            <a:ext cx="948559" cy="614363"/>
          </a:xfrm>
        </p:spPr>
        <p:txBody>
          <a:bodyPr rtlCol="0"/>
          <a:lstStyle/>
          <a:p>
            <a:pPr rtl="0"/>
            <a:endParaRPr lang="it-IT" dirty="0"/>
          </a:p>
        </p:txBody>
      </p:sp>
      <p:sp>
        <p:nvSpPr>
          <p:cNvPr id="5" name="Segnaposto immagine 4">
            <a:extLst>
              <a:ext uri="{FF2B5EF4-FFF2-40B4-BE49-F238E27FC236}">
                <a16:creationId xmlns:a16="http://schemas.microsoft.com/office/drawing/2014/main" id="{37B63E3F-ADD5-BDC2-62E1-B3D8707F9AEA}"/>
              </a:ext>
            </a:extLst>
          </p:cNvPr>
          <p:cNvSpPr>
            <a:spLocks noGrp="1"/>
          </p:cNvSpPr>
          <p:nvPr>
            <p:ph type="pic" sz="quarter" idx="15"/>
          </p:nvPr>
        </p:nvSpPr>
        <p:spPr>
          <a:xfrm flipV="1">
            <a:off x="-4237462" y="5330100"/>
            <a:ext cx="1962613" cy="614362"/>
          </a:xfrm>
        </p:spPr>
        <p:txBody>
          <a:bodyPr/>
          <a:lstStyle/>
          <a:p>
            <a:endParaRPr lang="it-IT" dirty="0"/>
          </a:p>
        </p:txBody>
      </p:sp>
    </p:spTree>
    <p:extLst>
      <p:ext uri="{BB962C8B-B14F-4D97-AF65-F5344CB8AC3E}">
        <p14:creationId xmlns:p14="http://schemas.microsoft.com/office/powerpoint/2010/main" val="190608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F011E3-F5DC-41B0-8616-F644B15C1958}"/>
              </a:ext>
            </a:extLst>
          </p:cNvPr>
          <p:cNvSpPr>
            <a:spLocks noGrp="1"/>
          </p:cNvSpPr>
          <p:nvPr>
            <p:ph type="ctrTitle"/>
          </p:nvPr>
        </p:nvSpPr>
        <p:spPr>
          <a:xfrm>
            <a:off x="810229" y="1770926"/>
            <a:ext cx="8831482" cy="1469986"/>
          </a:xfrm>
        </p:spPr>
        <p:txBody>
          <a:bodyPr rtlCol="0">
            <a:noAutofit/>
          </a:bodyPr>
          <a:lstStyle/>
          <a:p>
            <a:pPr rtl="0"/>
            <a:r>
              <a:rPr lang="it-IT" sz="7300" dirty="0"/>
              <a:t>Quando venne un prete</a:t>
            </a:r>
          </a:p>
        </p:txBody>
      </p:sp>
      <p:sp>
        <p:nvSpPr>
          <p:cNvPr id="3" name="Sottotitolo 2">
            <a:extLst>
              <a:ext uri="{FF2B5EF4-FFF2-40B4-BE49-F238E27FC236}">
                <a16:creationId xmlns:a16="http://schemas.microsoft.com/office/drawing/2014/main" id="{DAC1CD09-24D8-4C4C-BFA1-4B2C4E5FB3E8}"/>
              </a:ext>
            </a:extLst>
          </p:cNvPr>
          <p:cNvSpPr>
            <a:spLocks noGrp="1"/>
          </p:cNvSpPr>
          <p:nvPr>
            <p:ph type="subTitle" idx="1"/>
          </p:nvPr>
        </p:nvSpPr>
        <p:spPr>
          <a:xfrm>
            <a:off x="1257300" y="1273215"/>
            <a:ext cx="7543800" cy="497711"/>
          </a:xfrm>
        </p:spPr>
        <p:txBody>
          <a:bodyPr rtlCol="0"/>
          <a:lstStyle/>
          <a:p>
            <a:pPr rtl="0"/>
            <a:r>
              <a:rPr lang="it-IT" dirty="0"/>
              <a:t>40 anni dopo Continuare a non tacere</a:t>
            </a:r>
          </a:p>
        </p:txBody>
      </p:sp>
      <p:sp>
        <p:nvSpPr>
          <p:cNvPr id="6" name="Segnaposto testo 5">
            <a:extLst>
              <a:ext uri="{FF2B5EF4-FFF2-40B4-BE49-F238E27FC236}">
                <a16:creationId xmlns:a16="http://schemas.microsoft.com/office/drawing/2014/main" id="{0378C5BC-41AF-4353-B07C-3E1AE40721D7}"/>
              </a:ext>
            </a:extLst>
          </p:cNvPr>
          <p:cNvSpPr>
            <a:spLocks noGrp="1"/>
          </p:cNvSpPr>
          <p:nvPr>
            <p:ph type="body" sz="quarter" idx="10"/>
          </p:nvPr>
        </p:nvSpPr>
        <p:spPr>
          <a:xfrm>
            <a:off x="1257300" y="775504"/>
            <a:ext cx="7543800" cy="497711"/>
          </a:xfrm>
        </p:spPr>
        <p:txBody>
          <a:bodyPr rtlCol="0"/>
          <a:lstStyle/>
          <a:p>
            <a:pPr rtl="0"/>
            <a:r>
              <a:rPr lang="it-IT" dirty="0"/>
              <a:t>Scuola 725</a:t>
            </a:r>
          </a:p>
        </p:txBody>
      </p:sp>
      <p:sp>
        <p:nvSpPr>
          <p:cNvPr id="7" name="Segnaposto testo 6">
            <a:extLst>
              <a:ext uri="{FF2B5EF4-FFF2-40B4-BE49-F238E27FC236}">
                <a16:creationId xmlns:a16="http://schemas.microsoft.com/office/drawing/2014/main" id="{7906EF62-9529-4839-9BB0-31DCC4935790}"/>
              </a:ext>
            </a:extLst>
          </p:cNvPr>
          <p:cNvSpPr>
            <a:spLocks noGrp="1"/>
          </p:cNvSpPr>
          <p:nvPr>
            <p:ph type="body" sz="quarter" idx="11"/>
          </p:nvPr>
        </p:nvSpPr>
        <p:spPr>
          <a:xfrm>
            <a:off x="810229" y="3553428"/>
            <a:ext cx="8426368" cy="2789499"/>
          </a:xfrm>
        </p:spPr>
        <p:txBody>
          <a:bodyPr rtlCol="0"/>
          <a:lstStyle/>
          <a:p>
            <a:pPr rtl="0"/>
            <a:r>
              <a:rPr lang="it-IT" sz="1800" dirty="0"/>
              <a:t>Un giorno ci venne incontro un prete con la valigia. Noi lo guardammo perplessi e lui guardò con sospetto il pallone col quale stavamo giocando. Chiese come ci chiamassimo e ci disse che in una baracca avrebbe aperto per noi una scuola. ... Pensammo a un doposcuola per aiutarci a svolgere i compiti che ci assegnava la scuola del mattino. Ma avvenne un fatto cui nessuno di noi pensava. Alle cinque del pomeriggio quando, finiti i compiti, ci preparavamo a “</a:t>
            </a:r>
            <a:r>
              <a:rPr lang="it-IT" sz="1800" dirty="0" err="1"/>
              <a:t>rimbaraccare</a:t>
            </a:r>
            <a:r>
              <a:rPr lang="it-IT" sz="1800" dirty="0"/>
              <a:t>”, il prete fece accendere dai suoi collaboratori alcune candele in più e noi pensammo che ci avrebbe fatto dire il rosario. Invece aprì un libro…. Da quel momento, in quella baracca 3x3, che era stata di Rita, nasceva la “Scuola 725”, la scuola del nostro riscatto….</a:t>
            </a:r>
          </a:p>
        </p:txBody>
      </p:sp>
      <p:sp>
        <p:nvSpPr>
          <p:cNvPr id="9" name="Segnaposto testo 8">
            <a:extLst>
              <a:ext uri="{FF2B5EF4-FFF2-40B4-BE49-F238E27FC236}">
                <a16:creationId xmlns:a16="http://schemas.microsoft.com/office/drawing/2014/main" id="{36EB75D7-EDBB-4A36-B5E0-36EF991EE45D}"/>
              </a:ext>
            </a:extLst>
          </p:cNvPr>
          <p:cNvSpPr>
            <a:spLocks noGrp="1"/>
          </p:cNvSpPr>
          <p:nvPr>
            <p:ph type="body" sz="quarter" idx="13"/>
          </p:nvPr>
        </p:nvSpPr>
        <p:spPr>
          <a:xfrm>
            <a:off x="-4973443" y="6455344"/>
            <a:ext cx="2163336" cy="614362"/>
          </a:xfrm>
        </p:spPr>
        <p:txBody>
          <a:bodyPr rtlCol="0"/>
          <a:lstStyle/>
          <a:p>
            <a:pPr rtl="0"/>
            <a:endParaRPr lang="it-IT" dirty="0"/>
          </a:p>
        </p:txBody>
      </p:sp>
      <p:sp>
        <p:nvSpPr>
          <p:cNvPr id="16" name="Segnaposto testo 15">
            <a:extLst>
              <a:ext uri="{FF2B5EF4-FFF2-40B4-BE49-F238E27FC236}">
                <a16:creationId xmlns:a16="http://schemas.microsoft.com/office/drawing/2014/main" id="{59B7B811-0506-4631-BB92-0C9811479E51}"/>
              </a:ext>
            </a:extLst>
          </p:cNvPr>
          <p:cNvSpPr>
            <a:spLocks noGrp="1"/>
          </p:cNvSpPr>
          <p:nvPr>
            <p:ph type="body" sz="quarter" idx="14"/>
          </p:nvPr>
        </p:nvSpPr>
        <p:spPr>
          <a:xfrm flipV="1">
            <a:off x="14040091" y="5069712"/>
            <a:ext cx="612380" cy="363576"/>
          </a:xfrm>
        </p:spPr>
        <p:txBody>
          <a:bodyPr rtlCol="0"/>
          <a:lstStyle/>
          <a:p>
            <a:pPr rtl="0"/>
            <a:endParaRPr lang="it-IT" dirty="0"/>
          </a:p>
        </p:txBody>
      </p:sp>
      <p:sp>
        <p:nvSpPr>
          <p:cNvPr id="8" name="Segnaposto testo 7">
            <a:extLst>
              <a:ext uri="{FF2B5EF4-FFF2-40B4-BE49-F238E27FC236}">
                <a16:creationId xmlns:a16="http://schemas.microsoft.com/office/drawing/2014/main" id="{9C1B35EC-F6FB-4069-96E4-FC59F2ECF632}"/>
              </a:ext>
            </a:extLst>
          </p:cNvPr>
          <p:cNvSpPr>
            <a:spLocks noGrp="1"/>
          </p:cNvSpPr>
          <p:nvPr>
            <p:ph type="body" sz="quarter" idx="12"/>
          </p:nvPr>
        </p:nvSpPr>
        <p:spPr>
          <a:xfrm flipH="1">
            <a:off x="13091531" y="6455343"/>
            <a:ext cx="948559" cy="614363"/>
          </a:xfrm>
        </p:spPr>
        <p:txBody>
          <a:bodyPr rtlCol="0"/>
          <a:lstStyle/>
          <a:p>
            <a:pPr rtl="0"/>
            <a:endParaRPr lang="it-IT" dirty="0"/>
          </a:p>
        </p:txBody>
      </p:sp>
      <p:sp>
        <p:nvSpPr>
          <p:cNvPr id="5" name="Segnaposto immagine 4">
            <a:extLst>
              <a:ext uri="{FF2B5EF4-FFF2-40B4-BE49-F238E27FC236}">
                <a16:creationId xmlns:a16="http://schemas.microsoft.com/office/drawing/2014/main" id="{37B63E3F-ADD5-BDC2-62E1-B3D8707F9AEA}"/>
              </a:ext>
            </a:extLst>
          </p:cNvPr>
          <p:cNvSpPr>
            <a:spLocks noGrp="1"/>
          </p:cNvSpPr>
          <p:nvPr>
            <p:ph type="pic" sz="quarter" idx="15"/>
          </p:nvPr>
        </p:nvSpPr>
        <p:spPr>
          <a:xfrm flipV="1">
            <a:off x="-4237462" y="5330100"/>
            <a:ext cx="1962613" cy="614362"/>
          </a:xfrm>
        </p:spPr>
        <p:txBody>
          <a:bodyPr/>
          <a:lstStyle/>
          <a:p>
            <a:endParaRPr lang="it-IT" dirty="0"/>
          </a:p>
        </p:txBody>
      </p:sp>
    </p:spTree>
    <p:extLst>
      <p:ext uri="{BB962C8B-B14F-4D97-AF65-F5344CB8AC3E}">
        <p14:creationId xmlns:p14="http://schemas.microsoft.com/office/powerpoint/2010/main" val="2987562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F011E3-F5DC-41B0-8616-F644B15C1958}"/>
              </a:ext>
            </a:extLst>
          </p:cNvPr>
          <p:cNvSpPr>
            <a:spLocks noGrp="1"/>
          </p:cNvSpPr>
          <p:nvPr>
            <p:ph type="ctrTitle"/>
          </p:nvPr>
        </p:nvSpPr>
        <p:spPr>
          <a:xfrm>
            <a:off x="810229" y="1574156"/>
            <a:ext cx="8831482" cy="1481559"/>
          </a:xfrm>
        </p:spPr>
        <p:txBody>
          <a:bodyPr rtlCol="0">
            <a:noAutofit/>
          </a:bodyPr>
          <a:lstStyle/>
          <a:p>
            <a:pPr rtl="0"/>
            <a:r>
              <a:rPr lang="it-IT" sz="7300" dirty="0"/>
              <a:t>Quando venne un prete</a:t>
            </a:r>
          </a:p>
        </p:txBody>
      </p:sp>
      <p:sp>
        <p:nvSpPr>
          <p:cNvPr id="3" name="Sottotitolo 2">
            <a:extLst>
              <a:ext uri="{FF2B5EF4-FFF2-40B4-BE49-F238E27FC236}">
                <a16:creationId xmlns:a16="http://schemas.microsoft.com/office/drawing/2014/main" id="{DAC1CD09-24D8-4C4C-BFA1-4B2C4E5FB3E8}"/>
              </a:ext>
            </a:extLst>
          </p:cNvPr>
          <p:cNvSpPr>
            <a:spLocks noGrp="1"/>
          </p:cNvSpPr>
          <p:nvPr>
            <p:ph type="subTitle" idx="1"/>
          </p:nvPr>
        </p:nvSpPr>
        <p:spPr>
          <a:xfrm>
            <a:off x="1257300" y="1076445"/>
            <a:ext cx="7543800" cy="439839"/>
          </a:xfrm>
        </p:spPr>
        <p:txBody>
          <a:bodyPr rtlCol="0"/>
          <a:lstStyle/>
          <a:p>
            <a:pPr rtl="0"/>
            <a:r>
              <a:rPr lang="it-IT" dirty="0"/>
              <a:t>40 anni dopo Continuare a non tacere</a:t>
            </a:r>
          </a:p>
        </p:txBody>
      </p:sp>
      <p:sp>
        <p:nvSpPr>
          <p:cNvPr id="6" name="Segnaposto testo 5">
            <a:extLst>
              <a:ext uri="{FF2B5EF4-FFF2-40B4-BE49-F238E27FC236}">
                <a16:creationId xmlns:a16="http://schemas.microsoft.com/office/drawing/2014/main" id="{0378C5BC-41AF-4353-B07C-3E1AE40721D7}"/>
              </a:ext>
            </a:extLst>
          </p:cNvPr>
          <p:cNvSpPr>
            <a:spLocks noGrp="1"/>
          </p:cNvSpPr>
          <p:nvPr>
            <p:ph type="body" sz="quarter" idx="10"/>
          </p:nvPr>
        </p:nvSpPr>
        <p:spPr>
          <a:xfrm>
            <a:off x="1257300" y="578734"/>
            <a:ext cx="7543800" cy="497711"/>
          </a:xfrm>
        </p:spPr>
        <p:txBody>
          <a:bodyPr rtlCol="0"/>
          <a:lstStyle/>
          <a:p>
            <a:pPr rtl="0"/>
            <a:r>
              <a:rPr lang="it-IT" dirty="0"/>
              <a:t>Scuola 725</a:t>
            </a:r>
          </a:p>
        </p:txBody>
      </p:sp>
      <p:sp>
        <p:nvSpPr>
          <p:cNvPr id="7" name="Segnaposto testo 6">
            <a:extLst>
              <a:ext uri="{FF2B5EF4-FFF2-40B4-BE49-F238E27FC236}">
                <a16:creationId xmlns:a16="http://schemas.microsoft.com/office/drawing/2014/main" id="{7906EF62-9529-4839-9BB0-31DCC4935790}"/>
              </a:ext>
            </a:extLst>
          </p:cNvPr>
          <p:cNvSpPr>
            <a:spLocks noGrp="1"/>
          </p:cNvSpPr>
          <p:nvPr>
            <p:ph type="body" sz="quarter" idx="11"/>
          </p:nvPr>
        </p:nvSpPr>
        <p:spPr>
          <a:xfrm>
            <a:off x="810229" y="3333510"/>
            <a:ext cx="8426368" cy="3009418"/>
          </a:xfrm>
        </p:spPr>
        <p:txBody>
          <a:bodyPr rtlCol="0"/>
          <a:lstStyle/>
          <a:p>
            <a:pPr rtl="0"/>
            <a:r>
              <a:rPr lang="it-IT" sz="1800" dirty="0"/>
              <a:t>Finirono le domeniche trascorse a gironzolare per l’Acquedotto o su qualche campetto di calcio. Finirono le vacanze estive: il riscatto aveva un prezzo che all’inizio pagammo con poca convinzione, poi, man mano, sempre con maggiore partecipazione. I compiti della scuola del mattino diventarono un’appendice e conoscemmo Gandhi, Luther King, </a:t>
            </a:r>
            <a:r>
              <a:rPr lang="it-IT" sz="1800" dirty="0" err="1"/>
              <a:t>Luthuli</a:t>
            </a:r>
            <a:r>
              <a:rPr lang="it-IT" sz="1800" dirty="0"/>
              <a:t>, Malcolm X, don Milani, Camillo Torres, le lotte di liberazione dei popoli, il dottor Horn … la Sesta di Beethoven … Ci affacciammo alla finestra del mondo. Vedemmo che non eravamo soli. Alla vergogna di abitare nelle baracche subentrò la dignità, al silenzio il grido….Scoprimmo il ruolo forte delle nostre mamme. Esse, prima dei padri, avevano preso la decisione di emigrare e, determinate a darci un futuro, si caricarono della responsabilità di sradicarci e di radicarci. …</a:t>
            </a:r>
          </a:p>
        </p:txBody>
      </p:sp>
      <p:sp>
        <p:nvSpPr>
          <p:cNvPr id="9" name="Segnaposto testo 8">
            <a:extLst>
              <a:ext uri="{FF2B5EF4-FFF2-40B4-BE49-F238E27FC236}">
                <a16:creationId xmlns:a16="http://schemas.microsoft.com/office/drawing/2014/main" id="{36EB75D7-EDBB-4A36-B5E0-36EF991EE45D}"/>
              </a:ext>
            </a:extLst>
          </p:cNvPr>
          <p:cNvSpPr>
            <a:spLocks noGrp="1"/>
          </p:cNvSpPr>
          <p:nvPr>
            <p:ph type="body" sz="quarter" idx="13"/>
          </p:nvPr>
        </p:nvSpPr>
        <p:spPr>
          <a:xfrm>
            <a:off x="-4973443" y="6455344"/>
            <a:ext cx="2163336" cy="614362"/>
          </a:xfrm>
        </p:spPr>
        <p:txBody>
          <a:bodyPr rtlCol="0"/>
          <a:lstStyle/>
          <a:p>
            <a:pPr rtl="0"/>
            <a:endParaRPr lang="it-IT" dirty="0"/>
          </a:p>
        </p:txBody>
      </p:sp>
      <p:sp>
        <p:nvSpPr>
          <p:cNvPr id="16" name="Segnaposto testo 15">
            <a:extLst>
              <a:ext uri="{FF2B5EF4-FFF2-40B4-BE49-F238E27FC236}">
                <a16:creationId xmlns:a16="http://schemas.microsoft.com/office/drawing/2014/main" id="{59B7B811-0506-4631-BB92-0C9811479E51}"/>
              </a:ext>
            </a:extLst>
          </p:cNvPr>
          <p:cNvSpPr>
            <a:spLocks noGrp="1"/>
          </p:cNvSpPr>
          <p:nvPr>
            <p:ph type="body" sz="quarter" idx="14"/>
          </p:nvPr>
        </p:nvSpPr>
        <p:spPr>
          <a:xfrm flipV="1">
            <a:off x="14040091" y="5069712"/>
            <a:ext cx="612380" cy="363576"/>
          </a:xfrm>
        </p:spPr>
        <p:txBody>
          <a:bodyPr rtlCol="0"/>
          <a:lstStyle/>
          <a:p>
            <a:pPr rtl="0"/>
            <a:endParaRPr lang="it-IT" dirty="0"/>
          </a:p>
        </p:txBody>
      </p:sp>
      <p:sp>
        <p:nvSpPr>
          <p:cNvPr id="8" name="Segnaposto testo 7">
            <a:extLst>
              <a:ext uri="{FF2B5EF4-FFF2-40B4-BE49-F238E27FC236}">
                <a16:creationId xmlns:a16="http://schemas.microsoft.com/office/drawing/2014/main" id="{9C1B35EC-F6FB-4069-96E4-FC59F2ECF632}"/>
              </a:ext>
            </a:extLst>
          </p:cNvPr>
          <p:cNvSpPr>
            <a:spLocks noGrp="1"/>
          </p:cNvSpPr>
          <p:nvPr>
            <p:ph type="body" sz="quarter" idx="12"/>
          </p:nvPr>
        </p:nvSpPr>
        <p:spPr>
          <a:xfrm flipH="1">
            <a:off x="13091531" y="6455343"/>
            <a:ext cx="948559" cy="614363"/>
          </a:xfrm>
        </p:spPr>
        <p:txBody>
          <a:bodyPr rtlCol="0"/>
          <a:lstStyle/>
          <a:p>
            <a:pPr rtl="0"/>
            <a:endParaRPr lang="it-IT" dirty="0"/>
          </a:p>
        </p:txBody>
      </p:sp>
      <p:sp>
        <p:nvSpPr>
          <p:cNvPr id="5" name="Segnaposto immagine 4">
            <a:extLst>
              <a:ext uri="{FF2B5EF4-FFF2-40B4-BE49-F238E27FC236}">
                <a16:creationId xmlns:a16="http://schemas.microsoft.com/office/drawing/2014/main" id="{37B63E3F-ADD5-BDC2-62E1-B3D8707F9AEA}"/>
              </a:ext>
            </a:extLst>
          </p:cNvPr>
          <p:cNvSpPr>
            <a:spLocks noGrp="1"/>
          </p:cNvSpPr>
          <p:nvPr>
            <p:ph type="pic" sz="quarter" idx="15"/>
          </p:nvPr>
        </p:nvSpPr>
        <p:spPr>
          <a:xfrm flipV="1">
            <a:off x="-4237462" y="5330100"/>
            <a:ext cx="1962613" cy="614362"/>
          </a:xfrm>
        </p:spPr>
        <p:txBody>
          <a:bodyPr/>
          <a:lstStyle/>
          <a:p>
            <a:endParaRPr lang="it-IT" dirty="0"/>
          </a:p>
        </p:txBody>
      </p:sp>
    </p:spTree>
    <p:extLst>
      <p:ext uri="{BB962C8B-B14F-4D97-AF65-F5344CB8AC3E}">
        <p14:creationId xmlns:p14="http://schemas.microsoft.com/office/powerpoint/2010/main" val="1269165132"/>
      </p:ext>
    </p:extLst>
  </p:cSld>
  <p:clrMapOvr>
    <a:masterClrMapping/>
  </p:clrMapOvr>
</p:sld>
</file>

<file path=ppt/theme/theme1.xml><?xml version="1.0" encoding="utf-8"?>
<a:theme xmlns:a="http://schemas.openxmlformats.org/drawingml/2006/main" name="Personalizzata">
  <a:themeElements>
    <a:clrScheme name="Employee Excellence">
      <a:dk1>
        <a:sysClr val="windowText" lastClr="000000"/>
      </a:dk1>
      <a:lt1>
        <a:sysClr val="window" lastClr="FFFFFF"/>
      </a:lt1>
      <a:dk2>
        <a:srgbClr val="44546A"/>
      </a:dk2>
      <a:lt2>
        <a:srgbClr val="E7E6E6"/>
      </a:lt2>
      <a:accent1>
        <a:srgbClr val="86A19A"/>
      </a:accent1>
      <a:accent2>
        <a:srgbClr val="FDFDFD"/>
      </a:accent2>
      <a:accent3>
        <a:srgbClr val="A5A5A5"/>
      </a:accent3>
      <a:accent4>
        <a:srgbClr val="B85C7D"/>
      </a:accent4>
      <a:accent5>
        <a:srgbClr val="E26E26"/>
      </a:accent5>
      <a:accent6>
        <a:srgbClr val="396293"/>
      </a:accent6>
      <a:hlink>
        <a:srgbClr val="0563C1"/>
      </a:hlink>
      <a:folHlink>
        <a:srgbClr val="954F72"/>
      </a:folHlink>
    </a:clrScheme>
    <a:fontScheme name="Custom 49">
      <a:majorFont>
        <a:latin typeface="Cambria"/>
        <a:ea typeface=""/>
        <a:cs typeface=""/>
      </a:majorFont>
      <a:minorFont>
        <a:latin typeface="Cambr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52718796_TF03460503_Win32" id="{A915029E-80AB-4E49-8E8C-C9CB22222213}" vid="{3D2CC798-F9F8-4B1A-B4C6-E3AA7CAF81E8}"/>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TaxCatchAll xmlns="230e9df3-be65-4c73-a93b-d1236ebd677e"/>
    <MediaServiceKeyPoints xmlns="71af3243-3dd4-4a8d-8c0d-dd76da1f02a5" xsi:nil="true"/>
    <ImageTagsTaxHTField xmlns="71af3243-3dd4-4a8d-8c0d-dd76da1f02a5">
      <Terms xmlns="http://schemas.microsoft.com/office/infopath/2007/PartnerControls"/>
    </ImageTagsTaxHTField>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0" ma:contentTypeDescription="Create a new document." ma:contentTypeScope="" ma:versionID="1267097ee5f5874adfcc408041ae252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395891a93df65b14727750f2c06c306c"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B5DD205-D304-4BCE-ABCB-41D300B7076E}">
  <ds:schemaRefs>
    <ds:schemaRef ds:uri="http://schemas.microsoft.com/sharepoint/v3/contenttype/forms"/>
  </ds:schemaRefs>
</ds:datastoreItem>
</file>

<file path=customXml/itemProps2.xml><?xml version="1.0" encoding="utf-8"?>
<ds:datastoreItem xmlns:ds="http://schemas.openxmlformats.org/officeDocument/2006/customXml" ds:itemID="{7F3943EA-6B78-40BD-BBE8-13CAC7793081}">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B8461A52-A5A7-4EFA-B77D-1A9DDA2DF0D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{77A2A4EE-3B11-4E4B-9D55-E0AF60AE1C62}tf03460503_win32</Template>
  <TotalTime>58</TotalTime>
  <Words>1064</Words>
  <Application>Microsoft Office PowerPoint</Application>
  <PresentationFormat>Personalizzato</PresentationFormat>
  <Paragraphs>40</Paragraphs>
  <Slides>8</Slides>
  <Notes>8</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8</vt:i4>
      </vt:variant>
    </vt:vector>
  </HeadingPairs>
  <TitlesOfParts>
    <vt:vector size="12" baseType="lpstr">
      <vt:lpstr>Arial</vt:lpstr>
      <vt:lpstr>Calibri</vt:lpstr>
      <vt:lpstr>Cambria</vt:lpstr>
      <vt:lpstr>Personalizzata</vt:lpstr>
      <vt:lpstr>Scuola 725</vt:lpstr>
      <vt:lpstr>Non tacere</vt:lpstr>
      <vt:lpstr>Il libro </vt:lpstr>
      <vt:lpstr>I temi</vt:lpstr>
      <vt:lpstr>Il mondo visto dall’Acquedotto</vt:lpstr>
      <vt:lpstr>Continuare a non tacere</vt:lpstr>
      <vt:lpstr>Quando venne un prete</vt:lpstr>
      <vt:lpstr>Quando venne un prete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Bianca Di Giovanni</dc:creator>
  <cp:lastModifiedBy>Bianca Di Giovanni</cp:lastModifiedBy>
  <cp:revision>2</cp:revision>
  <dcterms:created xsi:type="dcterms:W3CDTF">2024-08-22T07:53:36Z</dcterms:created>
  <dcterms:modified xsi:type="dcterms:W3CDTF">2024-08-25T06:59:57Z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